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68" r:id="rId17"/>
    <p:sldId id="269"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89" r:id="rId31"/>
    <p:sldId id="286" r:id="rId32"/>
    <p:sldId id="287" r:id="rId33"/>
    <p:sldId id="288" r:id="rId34"/>
    <p:sldId id="290"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33CC"/>
    <a:srgbClr val="FF66FF"/>
    <a:srgbClr val="CC99FF"/>
    <a:srgbClr val="9999FF"/>
    <a:srgbClr val="6699FF"/>
    <a:srgbClr val="0066FF"/>
    <a:srgbClr val="0033CC"/>
    <a:srgbClr val="0033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B6BD5-6EF3-41EF-BCBF-B0A7BDEA0AA8}"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tr-TR"/>
        </a:p>
      </dgm:t>
    </dgm:pt>
    <dgm:pt modelId="{AC31EBD2-8F1E-4C40-B7AF-1CC09664E53F}">
      <dgm:prSet phldrT="[Metin]" custT="1">
        <dgm:style>
          <a:lnRef idx="1">
            <a:schemeClr val="accent4"/>
          </a:lnRef>
          <a:fillRef idx="2">
            <a:schemeClr val="accent4"/>
          </a:fillRef>
          <a:effectRef idx="1">
            <a:schemeClr val="accent4"/>
          </a:effectRef>
          <a:fontRef idx="minor">
            <a:schemeClr val="dk1"/>
          </a:fontRef>
        </dgm:style>
      </dgm:prSet>
      <dgm:spPr>
        <a:xfrm>
          <a:off x="0" y="0"/>
          <a:ext cx="8486152" cy="1033153"/>
        </a:xfrm>
        <a:solidFill>
          <a:schemeClr val="accent5">
            <a:lumMod val="40000"/>
            <a:lumOff val="60000"/>
          </a:schemeClr>
        </a:solidFill>
        <a:ln w="9525" cap="flat" cmpd="sng" algn="ctr">
          <a:solidFill>
            <a:schemeClr val="tx2">
              <a:lumMod val="75000"/>
            </a:schemeClr>
          </a:solidFill>
          <a:prstDash val="solid"/>
        </a:ln>
        <a:effectLst>
          <a:outerShdw blurRad="40000" dist="20000" dir="5400000" rotWithShape="0">
            <a:srgbClr val="000000">
              <a:alpha val="38000"/>
            </a:srgbClr>
          </a:outerShdw>
        </a:effectLst>
      </dgm:spPr>
      <dgm:t>
        <a:bodyPr/>
        <a:lstStyle/>
        <a:p>
          <a:pPr algn="ctr">
            <a:spcAft>
              <a:spcPts val="0"/>
            </a:spcAft>
          </a:pPr>
          <a:r>
            <a:rPr lang="tr-TR" sz="2800" dirty="0" smtClean="0">
              <a:solidFill>
                <a:srgbClr val="102455"/>
              </a:solidFill>
              <a:latin typeface="Calibri"/>
              <a:ea typeface="+mn-ea"/>
              <a:cs typeface="+mn-cs"/>
            </a:rPr>
            <a:t>Ulusal Yeterlilik Sistemini kurmak ve işletmekten sorumlu </a:t>
          </a:r>
        </a:p>
        <a:p>
          <a:pPr algn="ctr">
            <a:spcAft>
              <a:spcPts val="0"/>
            </a:spcAft>
          </a:pPr>
          <a:r>
            <a:rPr lang="tr-TR" sz="2800" dirty="0" err="1" smtClean="0">
              <a:solidFill>
                <a:srgbClr val="102455"/>
              </a:solidFill>
              <a:latin typeface="Calibri"/>
              <a:ea typeface="Tahoma" pitchFamily="34" charset="0"/>
              <a:cs typeface="Times New Roman" pitchFamily="18" charset="0"/>
            </a:rPr>
            <a:t>MYK’nın</a:t>
          </a:r>
          <a:r>
            <a:rPr lang="tr-TR" sz="2800" dirty="0" smtClean="0">
              <a:solidFill>
                <a:srgbClr val="102455"/>
              </a:solidFill>
              <a:latin typeface="Calibri"/>
              <a:ea typeface="Tahoma" pitchFamily="34" charset="0"/>
              <a:cs typeface="Times New Roman" pitchFamily="18" charset="0"/>
            </a:rPr>
            <a:t> </a:t>
          </a:r>
          <a:r>
            <a:rPr lang="tr-TR" sz="2800" dirty="0" smtClean="0">
              <a:solidFill>
                <a:srgbClr val="002060"/>
              </a:solidFill>
              <a:latin typeface="Calibri" pitchFamily="34" charset="0"/>
              <a:ea typeface="Tahoma" pitchFamily="34" charset="0"/>
              <a:cs typeface="Times New Roman" pitchFamily="18" charset="0"/>
            </a:rPr>
            <a:t>amaçları;</a:t>
          </a:r>
          <a:endParaRPr lang="tr-TR" sz="2800" dirty="0">
            <a:solidFill>
              <a:srgbClr val="002060"/>
            </a:solidFill>
            <a:latin typeface="Calibri" pitchFamily="34" charset="0"/>
            <a:ea typeface="Tahoma" pitchFamily="34" charset="0"/>
            <a:cs typeface="Times New Roman" pitchFamily="18" charset="0"/>
          </a:endParaRPr>
        </a:p>
      </dgm:t>
    </dgm:pt>
    <dgm:pt modelId="{BA898141-07D2-4EB0-9215-DE2B91A2BCDE}" type="parTrans" cxnId="{50339559-D9ED-44BD-B9B6-EF08096A6F7A}">
      <dgm:prSet/>
      <dgm:spPr/>
      <dgm:t>
        <a:bodyPr/>
        <a:lstStyle/>
        <a:p>
          <a:endParaRPr lang="tr-TR">
            <a:solidFill>
              <a:srgbClr val="002060"/>
            </a:solidFill>
          </a:endParaRPr>
        </a:p>
      </dgm:t>
    </dgm:pt>
    <dgm:pt modelId="{C4609405-F58E-4AAA-B33C-4F6FAE600F4B}" type="sibTrans" cxnId="{50339559-D9ED-44BD-B9B6-EF08096A6F7A}">
      <dgm:prSet/>
      <dgm:spPr/>
      <dgm:t>
        <a:bodyPr/>
        <a:lstStyle/>
        <a:p>
          <a:endParaRPr lang="tr-TR">
            <a:solidFill>
              <a:srgbClr val="002060"/>
            </a:solidFill>
          </a:endParaRPr>
        </a:p>
      </dgm:t>
    </dgm:pt>
    <dgm:pt modelId="{8BAF2E98-FADB-4799-B176-A94FDDE8D033}" type="pres">
      <dgm:prSet presAssocID="{E82B6BD5-6EF3-41EF-BCBF-B0A7BDEA0AA8}" presName="Name0" presStyleCnt="0">
        <dgm:presLayoutVars>
          <dgm:chPref val="1"/>
          <dgm:dir/>
          <dgm:animOne val="branch"/>
          <dgm:animLvl val="lvl"/>
          <dgm:resizeHandles/>
        </dgm:presLayoutVars>
      </dgm:prSet>
      <dgm:spPr/>
      <dgm:t>
        <a:bodyPr/>
        <a:lstStyle/>
        <a:p>
          <a:endParaRPr lang="tr-TR"/>
        </a:p>
      </dgm:t>
    </dgm:pt>
    <dgm:pt modelId="{D8ACE271-6886-410B-8D7F-419177D7D7BC}" type="pres">
      <dgm:prSet presAssocID="{AC31EBD2-8F1E-4C40-B7AF-1CC09664E53F}" presName="vertOne" presStyleCnt="0"/>
      <dgm:spPr/>
    </dgm:pt>
    <dgm:pt modelId="{3A37A9B3-F3E4-42B3-908B-164D2FB31EB3}" type="pres">
      <dgm:prSet presAssocID="{AC31EBD2-8F1E-4C40-B7AF-1CC09664E53F}" presName="txOne" presStyleLbl="node0" presStyleIdx="0" presStyleCnt="1" custLinFactNeighborX="-8" custLinFactNeighborY="-15505">
        <dgm:presLayoutVars>
          <dgm:chPref val="3"/>
        </dgm:presLayoutVars>
      </dgm:prSet>
      <dgm:spPr>
        <a:prstGeom prst="roundRect">
          <a:avLst>
            <a:gd name="adj" fmla="val 10000"/>
          </a:avLst>
        </a:prstGeom>
      </dgm:spPr>
      <dgm:t>
        <a:bodyPr/>
        <a:lstStyle/>
        <a:p>
          <a:endParaRPr lang="tr-TR"/>
        </a:p>
      </dgm:t>
    </dgm:pt>
    <dgm:pt modelId="{1BA35DDA-F482-4674-97E6-5D832A66DE75}" type="pres">
      <dgm:prSet presAssocID="{AC31EBD2-8F1E-4C40-B7AF-1CC09664E53F}" presName="horzOne" presStyleCnt="0"/>
      <dgm:spPr/>
    </dgm:pt>
  </dgm:ptLst>
  <dgm:cxnLst>
    <dgm:cxn modelId="{975D7E79-B9DD-44E4-8E5C-097FAD5CB240}" type="presOf" srcId="{AC31EBD2-8F1E-4C40-B7AF-1CC09664E53F}" destId="{3A37A9B3-F3E4-42B3-908B-164D2FB31EB3}" srcOrd="0" destOrd="0" presId="urn:microsoft.com/office/officeart/2005/8/layout/hierarchy4"/>
    <dgm:cxn modelId="{E7186D96-9574-4F7A-942E-3F43B831E3BB}" type="presOf" srcId="{E82B6BD5-6EF3-41EF-BCBF-B0A7BDEA0AA8}" destId="{8BAF2E98-FADB-4799-B176-A94FDDE8D033}" srcOrd="0" destOrd="0" presId="urn:microsoft.com/office/officeart/2005/8/layout/hierarchy4"/>
    <dgm:cxn modelId="{50339559-D9ED-44BD-B9B6-EF08096A6F7A}" srcId="{E82B6BD5-6EF3-41EF-BCBF-B0A7BDEA0AA8}" destId="{AC31EBD2-8F1E-4C40-B7AF-1CC09664E53F}" srcOrd="0" destOrd="0" parTransId="{BA898141-07D2-4EB0-9215-DE2B91A2BCDE}" sibTransId="{C4609405-F58E-4AAA-B33C-4F6FAE600F4B}"/>
    <dgm:cxn modelId="{900ED33B-6B31-4E22-B136-5983BDB8595A}" type="presParOf" srcId="{8BAF2E98-FADB-4799-B176-A94FDDE8D033}" destId="{D8ACE271-6886-410B-8D7F-419177D7D7BC}" srcOrd="0" destOrd="0" presId="urn:microsoft.com/office/officeart/2005/8/layout/hierarchy4"/>
    <dgm:cxn modelId="{306B9311-9B19-414E-9FF0-401132C30EA0}" type="presParOf" srcId="{D8ACE271-6886-410B-8D7F-419177D7D7BC}" destId="{3A37A9B3-F3E4-42B3-908B-164D2FB31EB3}" srcOrd="0" destOrd="0" presId="urn:microsoft.com/office/officeart/2005/8/layout/hierarchy4"/>
    <dgm:cxn modelId="{4D3507FE-1BEA-4726-BA96-B571359CD722}" type="presParOf" srcId="{D8ACE271-6886-410B-8D7F-419177D7D7BC}" destId="{1BA35DDA-F482-4674-97E6-5D832A66DE7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7F06F5-40BE-45F5-8109-8ED9A9933D0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96D08D69-E8E8-4DE1-93E9-63D1D5A5F022}">
      <dgm:prSet phldrT="[Metin]" custT="1">
        <dgm:style>
          <a:lnRef idx="2">
            <a:schemeClr val="accent3"/>
          </a:lnRef>
          <a:fillRef idx="1">
            <a:schemeClr val="lt1"/>
          </a:fillRef>
          <a:effectRef idx="0">
            <a:schemeClr val="accent3"/>
          </a:effectRef>
          <a:fontRef idx="minor">
            <a:schemeClr val="dk1"/>
          </a:fontRef>
        </dgm:style>
      </dgm:prSet>
      <dgm:spPr>
        <a:xfrm>
          <a:off x="340434" y="88647"/>
          <a:ext cx="6711411" cy="383760"/>
        </a:xfrm>
        <a:ln/>
      </dgm:spPr>
      <dgm:t>
        <a:bodyPr/>
        <a:lstStyle/>
        <a:p>
          <a:pPr algn="ctr"/>
          <a:r>
            <a:rPr lang="tr-TR" sz="1600" b="1" dirty="0" smtClean="0">
              <a:solidFill>
                <a:schemeClr val="tx1"/>
              </a:solidFill>
              <a:cs typeface="Times New Roman" pitchFamily="18" charset="0"/>
            </a:rPr>
            <a:t>İnceleme yapar </a:t>
          </a:r>
          <a:endParaRPr lang="tr-TR" sz="1600" b="1" dirty="0">
            <a:solidFill>
              <a:schemeClr val="tx1"/>
            </a:solidFill>
            <a:latin typeface="Calibri"/>
            <a:ea typeface="+mn-ea"/>
            <a:cs typeface="+mn-cs"/>
          </a:endParaRPr>
        </a:p>
      </dgm:t>
    </dgm:pt>
    <dgm:pt modelId="{4EEB5F44-541F-46A5-96EF-E86BC0D0DF67}" type="parTrans" cxnId="{4C0A2758-0CA4-47DA-A37F-9F20E478E50F}">
      <dgm:prSet/>
      <dgm:spPr/>
      <dgm:t>
        <a:bodyPr/>
        <a:lstStyle/>
        <a:p>
          <a:pPr algn="ctr"/>
          <a:endParaRPr lang="tr-TR"/>
        </a:p>
      </dgm:t>
    </dgm:pt>
    <dgm:pt modelId="{68249CD6-8F55-4E10-BD6C-58A779178BA4}" type="sibTrans" cxnId="{4C0A2758-0CA4-47DA-A37F-9F20E478E50F}">
      <dgm:prSet/>
      <dgm:spPr/>
      <dgm:t>
        <a:bodyPr/>
        <a:lstStyle/>
        <a:p>
          <a:pPr algn="ctr"/>
          <a:endParaRPr lang="tr-TR"/>
        </a:p>
      </dgm:t>
    </dgm:pt>
    <dgm:pt modelId="{EF09DAFA-B822-4AC1-A530-AAA2CF9F2D4E}">
      <dgm:prSet phldrT="[Metin]" custT="1">
        <dgm:style>
          <a:lnRef idx="2">
            <a:schemeClr val="accent6"/>
          </a:lnRef>
          <a:fillRef idx="1">
            <a:schemeClr val="lt1"/>
          </a:fillRef>
          <a:effectRef idx="0">
            <a:schemeClr val="accent6"/>
          </a:effectRef>
          <a:fontRef idx="minor">
            <a:schemeClr val="dk1"/>
          </a:fontRef>
        </dgm:style>
      </dgm:prSet>
      <dgm:spPr>
        <a:xfrm>
          <a:off x="340434" y="1268008"/>
          <a:ext cx="6711411" cy="383760"/>
        </a:xfrm>
        <a:ln/>
      </dgm:spPr>
      <dgm:t>
        <a:bodyPr/>
        <a:lstStyle/>
        <a:p>
          <a:pPr algn="ctr"/>
          <a:r>
            <a:rPr lang="tr-TR" sz="1600" b="1" dirty="0" smtClean="0">
              <a:solidFill>
                <a:schemeClr val="tx1"/>
              </a:solidFill>
              <a:cs typeface="Times New Roman" pitchFamily="18" charset="0"/>
            </a:rPr>
            <a:t>Karar verir</a:t>
          </a:r>
          <a:endParaRPr lang="tr-TR" sz="1600" b="1" dirty="0">
            <a:solidFill>
              <a:schemeClr val="tx1"/>
            </a:solidFill>
            <a:cs typeface="Times New Roman" pitchFamily="18" charset="0"/>
          </a:endParaRPr>
        </a:p>
      </dgm:t>
    </dgm:pt>
    <dgm:pt modelId="{50A814B2-2F67-4EC3-AB56-D10C90430366}" type="parTrans" cxnId="{40079D6F-C4D5-48E7-8598-1C85E840A77E}">
      <dgm:prSet/>
      <dgm:spPr/>
      <dgm:t>
        <a:bodyPr/>
        <a:lstStyle/>
        <a:p>
          <a:pPr algn="ctr"/>
          <a:endParaRPr lang="tr-TR"/>
        </a:p>
      </dgm:t>
    </dgm:pt>
    <dgm:pt modelId="{80C3F0DF-C2C4-4F47-96A3-FE17E1BA7119}" type="sibTrans" cxnId="{40079D6F-C4D5-48E7-8598-1C85E840A77E}">
      <dgm:prSet/>
      <dgm:spPr/>
      <dgm:t>
        <a:bodyPr/>
        <a:lstStyle/>
        <a:p>
          <a:pPr algn="ctr"/>
          <a:endParaRPr lang="tr-TR"/>
        </a:p>
      </dgm:t>
    </dgm:pt>
    <dgm:pt modelId="{EA84CAEB-2645-4B4B-86C9-AA021B2A6678}">
      <dgm:prSet phldrT="[Metin]" custT="1">
        <dgm:style>
          <a:lnRef idx="2">
            <a:schemeClr val="accent5"/>
          </a:lnRef>
          <a:fillRef idx="1">
            <a:schemeClr val="lt1"/>
          </a:fillRef>
          <a:effectRef idx="0">
            <a:schemeClr val="accent5"/>
          </a:effectRef>
          <a:fontRef idx="minor">
            <a:schemeClr val="dk1"/>
          </a:fontRef>
        </dgm:style>
      </dgm:prSet>
      <dgm:spPr>
        <a:xfrm>
          <a:off x="340434" y="678328"/>
          <a:ext cx="6711411" cy="383760"/>
        </a:xfrm>
        <a:ln/>
      </dgm:spPr>
      <dgm:t>
        <a:bodyPr/>
        <a:lstStyle/>
        <a:p>
          <a:pPr algn="ctr"/>
          <a:r>
            <a:rPr lang="tr-TR" sz="1600" b="1" dirty="0" smtClean="0">
              <a:solidFill>
                <a:schemeClr val="tx1"/>
              </a:solidFill>
              <a:cs typeface="Times New Roman" pitchFamily="18" charset="0"/>
            </a:rPr>
            <a:t>Önerilerde bulunur</a:t>
          </a:r>
          <a:endParaRPr lang="tr-TR" sz="1600" b="1" dirty="0">
            <a:solidFill>
              <a:schemeClr val="tx1"/>
            </a:solidFill>
            <a:cs typeface="Times New Roman" pitchFamily="18" charset="0"/>
          </a:endParaRPr>
        </a:p>
      </dgm:t>
    </dgm:pt>
    <dgm:pt modelId="{8967A0D0-DE86-476D-BA03-8B94080579A1}" type="parTrans" cxnId="{B413894F-1F36-4D5D-8CC9-91ACF0785468}">
      <dgm:prSet/>
      <dgm:spPr/>
      <dgm:t>
        <a:bodyPr/>
        <a:lstStyle/>
        <a:p>
          <a:pPr algn="ctr"/>
          <a:endParaRPr lang="tr-TR"/>
        </a:p>
      </dgm:t>
    </dgm:pt>
    <dgm:pt modelId="{9C74A20D-A035-4C2B-8977-68200D6D34ED}" type="sibTrans" cxnId="{B413894F-1F36-4D5D-8CC9-91ACF0785468}">
      <dgm:prSet/>
      <dgm:spPr/>
      <dgm:t>
        <a:bodyPr/>
        <a:lstStyle/>
        <a:p>
          <a:pPr algn="ctr"/>
          <a:endParaRPr lang="tr-TR"/>
        </a:p>
      </dgm:t>
    </dgm:pt>
    <dgm:pt modelId="{A255D2C4-87DD-4B91-976F-608D08B0F5EA}" type="pres">
      <dgm:prSet presAssocID="{E67F06F5-40BE-45F5-8109-8ED9A9933D0F}" presName="linear" presStyleCnt="0">
        <dgm:presLayoutVars>
          <dgm:dir/>
          <dgm:animLvl val="lvl"/>
          <dgm:resizeHandles val="exact"/>
        </dgm:presLayoutVars>
      </dgm:prSet>
      <dgm:spPr/>
      <dgm:t>
        <a:bodyPr/>
        <a:lstStyle/>
        <a:p>
          <a:endParaRPr lang="tr-TR"/>
        </a:p>
      </dgm:t>
    </dgm:pt>
    <dgm:pt modelId="{41CD957C-7214-4E98-B01B-070C352DF63D}" type="pres">
      <dgm:prSet presAssocID="{96D08D69-E8E8-4DE1-93E9-63D1D5A5F022}" presName="parentLin" presStyleCnt="0"/>
      <dgm:spPr/>
    </dgm:pt>
    <dgm:pt modelId="{D54C1794-51C0-4979-80C6-5490B0AE2EFC}" type="pres">
      <dgm:prSet presAssocID="{96D08D69-E8E8-4DE1-93E9-63D1D5A5F022}" presName="parentLeftMargin" presStyleLbl="node1" presStyleIdx="0" presStyleCnt="3"/>
      <dgm:spPr>
        <a:prstGeom prst="roundRect">
          <a:avLst/>
        </a:prstGeom>
      </dgm:spPr>
      <dgm:t>
        <a:bodyPr/>
        <a:lstStyle/>
        <a:p>
          <a:endParaRPr lang="tr-TR"/>
        </a:p>
      </dgm:t>
    </dgm:pt>
    <dgm:pt modelId="{DFCB8624-E130-43A5-B861-33966B0705DD}" type="pres">
      <dgm:prSet presAssocID="{96D08D69-E8E8-4DE1-93E9-63D1D5A5F022}" presName="parentText" presStyleLbl="node1" presStyleIdx="0" presStyleCnt="3" custScaleX="140816">
        <dgm:presLayoutVars>
          <dgm:chMax val="0"/>
          <dgm:bulletEnabled val="1"/>
        </dgm:presLayoutVars>
      </dgm:prSet>
      <dgm:spPr/>
      <dgm:t>
        <a:bodyPr/>
        <a:lstStyle/>
        <a:p>
          <a:endParaRPr lang="tr-TR"/>
        </a:p>
      </dgm:t>
    </dgm:pt>
    <dgm:pt modelId="{D6A23CB0-5B51-41F1-8BD9-5C9AEF42D63F}" type="pres">
      <dgm:prSet presAssocID="{96D08D69-E8E8-4DE1-93E9-63D1D5A5F022}" presName="negativeSpace" presStyleCnt="0"/>
      <dgm:spPr/>
    </dgm:pt>
    <dgm:pt modelId="{58C84888-494B-4190-B183-DA91C3BFC0A2}" type="pres">
      <dgm:prSet presAssocID="{96D08D69-E8E8-4DE1-93E9-63D1D5A5F022}" presName="childText" presStyleLbl="conFgAcc1" presStyleIdx="0" presStyleCnt="3">
        <dgm:presLayoutVars>
          <dgm:bulletEnabled val="1"/>
        </dgm:presLayoutVars>
      </dgm:prSet>
      <dgm:spPr>
        <a:xfrm>
          <a:off x="0" y="280527"/>
          <a:ext cx="7056784" cy="327600"/>
        </a:xfrm>
        <a:prstGeom prst="rect">
          <a:avLst/>
        </a:prstGeom>
        <a:solidFill>
          <a:sysClr val="window" lastClr="FFFFFF">
            <a:alpha val="90000"/>
            <a:hueOff val="0"/>
            <a:satOff val="0"/>
            <a:lumOff val="0"/>
            <a:alphaOff val="0"/>
          </a:sysClr>
        </a:solidFill>
        <a:ln w="25400" cap="flat" cmpd="sng" algn="ctr">
          <a:solidFill>
            <a:schemeClr val="accent3">
              <a:lumMod val="75000"/>
            </a:schemeClr>
          </a:solidFill>
          <a:prstDash val="solid"/>
        </a:ln>
        <a:effectLst/>
      </dgm:spPr>
      <dgm:t>
        <a:bodyPr/>
        <a:lstStyle/>
        <a:p>
          <a:endParaRPr lang="tr-TR"/>
        </a:p>
      </dgm:t>
    </dgm:pt>
    <dgm:pt modelId="{06D5DEAF-3499-4D77-989C-0EF8CD68C90D}" type="pres">
      <dgm:prSet presAssocID="{68249CD6-8F55-4E10-BD6C-58A779178BA4}" presName="spaceBetweenRectangles" presStyleCnt="0"/>
      <dgm:spPr/>
    </dgm:pt>
    <dgm:pt modelId="{1EBA140D-EAFF-44C3-B617-B5461EAE294B}" type="pres">
      <dgm:prSet presAssocID="{EA84CAEB-2645-4B4B-86C9-AA021B2A6678}" presName="parentLin" presStyleCnt="0"/>
      <dgm:spPr/>
    </dgm:pt>
    <dgm:pt modelId="{42C2139F-6DA4-43A9-B736-5805D5346E64}" type="pres">
      <dgm:prSet presAssocID="{EA84CAEB-2645-4B4B-86C9-AA021B2A6678}" presName="parentLeftMargin" presStyleLbl="node1" presStyleIdx="0" presStyleCnt="3"/>
      <dgm:spPr>
        <a:prstGeom prst="roundRect">
          <a:avLst/>
        </a:prstGeom>
      </dgm:spPr>
      <dgm:t>
        <a:bodyPr/>
        <a:lstStyle/>
        <a:p>
          <a:endParaRPr lang="tr-TR"/>
        </a:p>
      </dgm:t>
    </dgm:pt>
    <dgm:pt modelId="{F17DF659-F78A-4706-8F78-3AF7C1FE031B}" type="pres">
      <dgm:prSet presAssocID="{EA84CAEB-2645-4B4B-86C9-AA021B2A6678}" presName="parentText" presStyleLbl="node1" presStyleIdx="1" presStyleCnt="3" custScaleX="140816">
        <dgm:presLayoutVars>
          <dgm:chMax val="0"/>
          <dgm:bulletEnabled val="1"/>
        </dgm:presLayoutVars>
      </dgm:prSet>
      <dgm:spPr/>
      <dgm:t>
        <a:bodyPr/>
        <a:lstStyle/>
        <a:p>
          <a:endParaRPr lang="tr-TR"/>
        </a:p>
      </dgm:t>
    </dgm:pt>
    <dgm:pt modelId="{7B053692-F43F-4F3D-A3ED-4C24D6B2F90C}" type="pres">
      <dgm:prSet presAssocID="{EA84CAEB-2645-4B4B-86C9-AA021B2A6678}" presName="negativeSpace" presStyleCnt="0"/>
      <dgm:spPr/>
    </dgm:pt>
    <dgm:pt modelId="{FF49FF0E-F831-4D51-8F70-55156DACF97A}" type="pres">
      <dgm:prSet presAssocID="{EA84CAEB-2645-4B4B-86C9-AA021B2A6678}" presName="childText" presStyleLbl="conFgAcc1" presStyleIdx="1" presStyleCnt="3">
        <dgm:presLayoutVars>
          <dgm:bulletEnabled val="1"/>
        </dgm:presLayoutVars>
      </dgm:prSet>
      <dgm:spPr>
        <a:xfrm>
          <a:off x="0" y="870208"/>
          <a:ext cx="7056784" cy="327600"/>
        </a:xfrm>
        <a:prstGeom prst="rect">
          <a:avLst/>
        </a:prstGeom>
        <a:solidFill>
          <a:sysClr val="window" lastClr="FFFFFF">
            <a:alpha val="90000"/>
            <a:hueOff val="0"/>
            <a:satOff val="0"/>
            <a:lumOff val="0"/>
            <a:alphaOff val="0"/>
          </a:sysClr>
        </a:solidFill>
        <a:ln w="25400" cap="flat" cmpd="sng" algn="ctr">
          <a:solidFill>
            <a:schemeClr val="accent1">
              <a:lumMod val="75000"/>
            </a:schemeClr>
          </a:solidFill>
          <a:prstDash val="solid"/>
        </a:ln>
        <a:effectLst/>
      </dgm:spPr>
      <dgm:t>
        <a:bodyPr/>
        <a:lstStyle/>
        <a:p>
          <a:endParaRPr lang="tr-TR"/>
        </a:p>
      </dgm:t>
    </dgm:pt>
    <dgm:pt modelId="{2BAF60D0-5BBD-4DCD-9565-204F42CFB15B}" type="pres">
      <dgm:prSet presAssocID="{9C74A20D-A035-4C2B-8977-68200D6D34ED}" presName="spaceBetweenRectangles" presStyleCnt="0"/>
      <dgm:spPr/>
    </dgm:pt>
    <dgm:pt modelId="{7F8A89CD-5FDE-4683-9A5E-3C983824775D}" type="pres">
      <dgm:prSet presAssocID="{EF09DAFA-B822-4AC1-A530-AAA2CF9F2D4E}" presName="parentLin" presStyleCnt="0"/>
      <dgm:spPr/>
    </dgm:pt>
    <dgm:pt modelId="{42237206-1B0B-4122-AD4B-C484931ACCEC}" type="pres">
      <dgm:prSet presAssocID="{EF09DAFA-B822-4AC1-A530-AAA2CF9F2D4E}" presName="parentLeftMargin" presStyleLbl="node1" presStyleIdx="1" presStyleCnt="3"/>
      <dgm:spPr>
        <a:prstGeom prst="roundRect">
          <a:avLst/>
        </a:prstGeom>
      </dgm:spPr>
      <dgm:t>
        <a:bodyPr/>
        <a:lstStyle/>
        <a:p>
          <a:endParaRPr lang="tr-TR"/>
        </a:p>
      </dgm:t>
    </dgm:pt>
    <dgm:pt modelId="{0E667C4B-87DF-4F6E-8ED3-6332A7C63690}" type="pres">
      <dgm:prSet presAssocID="{EF09DAFA-B822-4AC1-A530-AAA2CF9F2D4E}" presName="parentText" presStyleLbl="node1" presStyleIdx="2" presStyleCnt="3" custScaleX="140816">
        <dgm:presLayoutVars>
          <dgm:chMax val="0"/>
          <dgm:bulletEnabled val="1"/>
        </dgm:presLayoutVars>
      </dgm:prSet>
      <dgm:spPr/>
      <dgm:t>
        <a:bodyPr/>
        <a:lstStyle/>
        <a:p>
          <a:endParaRPr lang="tr-TR"/>
        </a:p>
      </dgm:t>
    </dgm:pt>
    <dgm:pt modelId="{672088D4-B2A8-4E87-BD5E-0066D1765C33}" type="pres">
      <dgm:prSet presAssocID="{EF09DAFA-B822-4AC1-A530-AAA2CF9F2D4E}" presName="negativeSpace" presStyleCnt="0"/>
      <dgm:spPr/>
    </dgm:pt>
    <dgm:pt modelId="{5E74EF72-CC65-4990-B9B3-B866EB0D89E6}" type="pres">
      <dgm:prSet presAssocID="{EF09DAFA-B822-4AC1-A530-AAA2CF9F2D4E}" presName="childText" presStyleLbl="conFgAcc1" presStyleIdx="2" presStyleCnt="3">
        <dgm:presLayoutVars>
          <dgm:bulletEnabled val="1"/>
        </dgm:presLayoutVars>
      </dgm:prSet>
      <dgm:spPr>
        <a:xfrm>
          <a:off x="0" y="1459888"/>
          <a:ext cx="7056784" cy="327600"/>
        </a:xfrm>
        <a:prstGeom prst="rect">
          <a:avLst/>
        </a:prstGeom>
        <a:solidFill>
          <a:sysClr val="window" lastClr="FFFFFF">
            <a:alpha val="90000"/>
            <a:hueOff val="0"/>
            <a:satOff val="0"/>
            <a:lumOff val="0"/>
            <a:alphaOff val="0"/>
          </a:sysClr>
        </a:solidFill>
        <a:ln w="25400" cap="flat" cmpd="sng" algn="ctr">
          <a:solidFill>
            <a:schemeClr val="accent6">
              <a:lumMod val="75000"/>
            </a:schemeClr>
          </a:solidFill>
          <a:prstDash val="solid"/>
        </a:ln>
        <a:effectLst/>
      </dgm:spPr>
      <dgm:t>
        <a:bodyPr/>
        <a:lstStyle/>
        <a:p>
          <a:endParaRPr lang="tr-TR"/>
        </a:p>
      </dgm:t>
    </dgm:pt>
  </dgm:ptLst>
  <dgm:cxnLst>
    <dgm:cxn modelId="{F12CD319-4A42-4CDD-857B-D3F84139329E}" type="presOf" srcId="{EF09DAFA-B822-4AC1-A530-AAA2CF9F2D4E}" destId="{0E667C4B-87DF-4F6E-8ED3-6332A7C63690}" srcOrd="1" destOrd="0" presId="urn:microsoft.com/office/officeart/2005/8/layout/list1"/>
    <dgm:cxn modelId="{43D88A0F-DB59-4C01-8686-F0FE75B5A5AC}" type="presOf" srcId="{EA84CAEB-2645-4B4B-86C9-AA021B2A6678}" destId="{F17DF659-F78A-4706-8F78-3AF7C1FE031B}" srcOrd="1" destOrd="0" presId="urn:microsoft.com/office/officeart/2005/8/layout/list1"/>
    <dgm:cxn modelId="{B413894F-1F36-4D5D-8CC9-91ACF0785468}" srcId="{E67F06F5-40BE-45F5-8109-8ED9A9933D0F}" destId="{EA84CAEB-2645-4B4B-86C9-AA021B2A6678}" srcOrd="1" destOrd="0" parTransId="{8967A0D0-DE86-476D-BA03-8B94080579A1}" sibTransId="{9C74A20D-A035-4C2B-8977-68200D6D34ED}"/>
    <dgm:cxn modelId="{3B3489CC-307A-4617-82B8-37ED77631A39}" type="presOf" srcId="{E67F06F5-40BE-45F5-8109-8ED9A9933D0F}" destId="{A255D2C4-87DD-4B91-976F-608D08B0F5EA}" srcOrd="0" destOrd="0" presId="urn:microsoft.com/office/officeart/2005/8/layout/list1"/>
    <dgm:cxn modelId="{1C20A811-1239-49C4-B60F-EE5B3EB0E4B6}" type="presOf" srcId="{96D08D69-E8E8-4DE1-93E9-63D1D5A5F022}" destId="{D54C1794-51C0-4979-80C6-5490B0AE2EFC}" srcOrd="0" destOrd="0" presId="urn:microsoft.com/office/officeart/2005/8/layout/list1"/>
    <dgm:cxn modelId="{60E8F220-0516-4C43-BF20-C3AC31D7424B}" type="presOf" srcId="{96D08D69-E8E8-4DE1-93E9-63D1D5A5F022}" destId="{DFCB8624-E130-43A5-B861-33966B0705DD}" srcOrd="1" destOrd="0" presId="urn:microsoft.com/office/officeart/2005/8/layout/list1"/>
    <dgm:cxn modelId="{C7C45BCB-2FB4-4F67-923D-CE905AFB79A5}" type="presOf" srcId="{EF09DAFA-B822-4AC1-A530-AAA2CF9F2D4E}" destId="{42237206-1B0B-4122-AD4B-C484931ACCEC}" srcOrd="0" destOrd="0" presId="urn:microsoft.com/office/officeart/2005/8/layout/list1"/>
    <dgm:cxn modelId="{40079D6F-C4D5-48E7-8598-1C85E840A77E}" srcId="{E67F06F5-40BE-45F5-8109-8ED9A9933D0F}" destId="{EF09DAFA-B822-4AC1-A530-AAA2CF9F2D4E}" srcOrd="2" destOrd="0" parTransId="{50A814B2-2F67-4EC3-AB56-D10C90430366}" sibTransId="{80C3F0DF-C2C4-4F47-96A3-FE17E1BA7119}"/>
    <dgm:cxn modelId="{4C0A2758-0CA4-47DA-A37F-9F20E478E50F}" srcId="{E67F06F5-40BE-45F5-8109-8ED9A9933D0F}" destId="{96D08D69-E8E8-4DE1-93E9-63D1D5A5F022}" srcOrd="0" destOrd="0" parTransId="{4EEB5F44-541F-46A5-96EF-E86BC0D0DF67}" sibTransId="{68249CD6-8F55-4E10-BD6C-58A779178BA4}"/>
    <dgm:cxn modelId="{BE06721D-6DF2-4BB7-9A6C-507C852E8F26}" type="presOf" srcId="{EA84CAEB-2645-4B4B-86C9-AA021B2A6678}" destId="{42C2139F-6DA4-43A9-B736-5805D5346E64}" srcOrd="0" destOrd="0" presId="urn:microsoft.com/office/officeart/2005/8/layout/list1"/>
    <dgm:cxn modelId="{6FD0532C-59A8-444E-A060-74F096D21F49}" type="presParOf" srcId="{A255D2C4-87DD-4B91-976F-608D08B0F5EA}" destId="{41CD957C-7214-4E98-B01B-070C352DF63D}" srcOrd="0" destOrd="0" presId="urn:microsoft.com/office/officeart/2005/8/layout/list1"/>
    <dgm:cxn modelId="{6E851737-0812-4F8A-B0D6-8E58D71A485E}" type="presParOf" srcId="{41CD957C-7214-4E98-B01B-070C352DF63D}" destId="{D54C1794-51C0-4979-80C6-5490B0AE2EFC}" srcOrd="0" destOrd="0" presId="urn:microsoft.com/office/officeart/2005/8/layout/list1"/>
    <dgm:cxn modelId="{3D5C1248-FD65-4FF7-A662-20D3CDC8E095}" type="presParOf" srcId="{41CD957C-7214-4E98-B01B-070C352DF63D}" destId="{DFCB8624-E130-43A5-B861-33966B0705DD}" srcOrd="1" destOrd="0" presId="urn:microsoft.com/office/officeart/2005/8/layout/list1"/>
    <dgm:cxn modelId="{CCA00607-190D-440C-A6BD-2E26824D4CD2}" type="presParOf" srcId="{A255D2C4-87DD-4B91-976F-608D08B0F5EA}" destId="{D6A23CB0-5B51-41F1-8BD9-5C9AEF42D63F}" srcOrd="1" destOrd="0" presId="urn:microsoft.com/office/officeart/2005/8/layout/list1"/>
    <dgm:cxn modelId="{71E8C8BA-D6B9-4EF9-91A9-DD86C95537AD}" type="presParOf" srcId="{A255D2C4-87DD-4B91-976F-608D08B0F5EA}" destId="{58C84888-494B-4190-B183-DA91C3BFC0A2}" srcOrd="2" destOrd="0" presId="urn:microsoft.com/office/officeart/2005/8/layout/list1"/>
    <dgm:cxn modelId="{33AAD627-5544-4782-BBBC-F264CD2A32CA}" type="presParOf" srcId="{A255D2C4-87DD-4B91-976F-608D08B0F5EA}" destId="{06D5DEAF-3499-4D77-989C-0EF8CD68C90D}" srcOrd="3" destOrd="0" presId="urn:microsoft.com/office/officeart/2005/8/layout/list1"/>
    <dgm:cxn modelId="{93C3C076-15A2-44AA-A26B-AF61E3117464}" type="presParOf" srcId="{A255D2C4-87DD-4B91-976F-608D08B0F5EA}" destId="{1EBA140D-EAFF-44C3-B617-B5461EAE294B}" srcOrd="4" destOrd="0" presId="urn:microsoft.com/office/officeart/2005/8/layout/list1"/>
    <dgm:cxn modelId="{E5A47D9A-FEA1-41F0-B185-5D2997C16E02}" type="presParOf" srcId="{1EBA140D-EAFF-44C3-B617-B5461EAE294B}" destId="{42C2139F-6DA4-43A9-B736-5805D5346E64}" srcOrd="0" destOrd="0" presId="urn:microsoft.com/office/officeart/2005/8/layout/list1"/>
    <dgm:cxn modelId="{780A29B6-CF1D-49CD-81BC-A353432E0D25}" type="presParOf" srcId="{1EBA140D-EAFF-44C3-B617-B5461EAE294B}" destId="{F17DF659-F78A-4706-8F78-3AF7C1FE031B}" srcOrd="1" destOrd="0" presId="urn:microsoft.com/office/officeart/2005/8/layout/list1"/>
    <dgm:cxn modelId="{1046C8D1-B69A-4FD9-8F02-FB70D59F8316}" type="presParOf" srcId="{A255D2C4-87DD-4B91-976F-608D08B0F5EA}" destId="{7B053692-F43F-4F3D-A3ED-4C24D6B2F90C}" srcOrd="5" destOrd="0" presId="urn:microsoft.com/office/officeart/2005/8/layout/list1"/>
    <dgm:cxn modelId="{AB4856C7-66E7-4393-85E9-55368BF3C765}" type="presParOf" srcId="{A255D2C4-87DD-4B91-976F-608D08B0F5EA}" destId="{FF49FF0E-F831-4D51-8F70-55156DACF97A}" srcOrd="6" destOrd="0" presId="urn:microsoft.com/office/officeart/2005/8/layout/list1"/>
    <dgm:cxn modelId="{04317BEE-C510-4CA5-B66A-E4ABCFDF3251}" type="presParOf" srcId="{A255D2C4-87DD-4B91-976F-608D08B0F5EA}" destId="{2BAF60D0-5BBD-4DCD-9565-204F42CFB15B}" srcOrd="7" destOrd="0" presId="urn:microsoft.com/office/officeart/2005/8/layout/list1"/>
    <dgm:cxn modelId="{44194D4B-6A1A-4BBB-9009-4325A806C8D2}" type="presParOf" srcId="{A255D2C4-87DD-4B91-976F-608D08B0F5EA}" destId="{7F8A89CD-5FDE-4683-9A5E-3C983824775D}" srcOrd="8" destOrd="0" presId="urn:microsoft.com/office/officeart/2005/8/layout/list1"/>
    <dgm:cxn modelId="{E0148B6E-C4D6-4AAD-9EE3-186548DE480F}" type="presParOf" srcId="{7F8A89CD-5FDE-4683-9A5E-3C983824775D}" destId="{42237206-1B0B-4122-AD4B-C484931ACCEC}" srcOrd="0" destOrd="0" presId="urn:microsoft.com/office/officeart/2005/8/layout/list1"/>
    <dgm:cxn modelId="{57C5FF2F-B89F-477B-B87B-098437EF4110}" type="presParOf" srcId="{7F8A89CD-5FDE-4683-9A5E-3C983824775D}" destId="{0E667C4B-87DF-4F6E-8ED3-6332A7C63690}" srcOrd="1" destOrd="0" presId="urn:microsoft.com/office/officeart/2005/8/layout/list1"/>
    <dgm:cxn modelId="{7FB84F1A-6C94-4827-AD7D-D267C2F33F5F}" type="presParOf" srcId="{A255D2C4-87DD-4B91-976F-608D08B0F5EA}" destId="{672088D4-B2A8-4E87-BD5E-0066D1765C33}" srcOrd="9" destOrd="0" presId="urn:microsoft.com/office/officeart/2005/8/layout/list1"/>
    <dgm:cxn modelId="{0DA07CC8-BCF8-4C21-A532-2925FAE3E629}" type="presParOf" srcId="{A255D2C4-87DD-4B91-976F-608D08B0F5EA}" destId="{5E74EF72-CC65-4990-B9B3-B866EB0D89E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DE68C1-DAE8-4CF2-BD78-EB6C237DF845}"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tr-TR"/>
        </a:p>
      </dgm:t>
    </dgm:pt>
    <dgm:pt modelId="{3397C6A4-347A-4999-BFB8-E2783D38CE49}">
      <dgm:prSet phldrT="[Metin]" custT="1"/>
      <dgm:spPr/>
      <dgm:t>
        <a:bodyPr/>
        <a:lstStyle/>
        <a:p>
          <a:r>
            <a:rPr lang="tr-TR" sz="2800" b="1" dirty="0" smtClean="0">
              <a:latin typeface="Calibri"/>
              <a:ea typeface="+mn-ea"/>
              <a:cs typeface="+mn-cs"/>
            </a:rPr>
            <a:t>Yetkilendirilmiş Belgelendirme Kuruluşu olmak için;</a:t>
          </a:r>
          <a:endParaRPr lang="tr-TR" sz="2800" dirty="0"/>
        </a:p>
      </dgm:t>
    </dgm:pt>
    <dgm:pt modelId="{23FCA63F-0E76-43BF-BA95-C0A64E452634}" type="parTrans" cxnId="{EDF4F8FB-76C3-4204-8223-254A81B79914}">
      <dgm:prSet/>
      <dgm:spPr/>
      <dgm:t>
        <a:bodyPr/>
        <a:lstStyle/>
        <a:p>
          <a:endParaRPr lang="tr-TR"/>
        </a:p>
      </dgm:t>
    </dgm:pt>
    <dgm:pt modelId="{94F8B1B7-0CFF-4DAB-84C4-56C38D02E057}" type="sibTrans" cxnId="{EDF4F8FB-76C3-4204-8223-254A81B79914}">
      <dgm:prSet/>
      <dgm:spPr/>
      <dgm:t>
        <a:bodyPr/>
        <a:lstStyle/>
        <a:p>
          <a:endParaRPr lang="tr-TR"/>
        </a:p>
      </dgm:t>
    </dgm:pt>
    <dgm:pt modelId="{889DC039-12DE-4C4B-828B-6FC27EF4438B}">
      <dgm:prSet phldrT="[Metin]" custT="1"/>
      <dgm:spPr/>
      <dgm:t>
        <a:bodyPr/>
        <a:lstStyle/>
        <a:p>
          <a:r>
            <a:rPr lang="tr-TR" sz="2000" b="1" dirty="0" smtClean="0">
              <a:latin typeface="+mn-lt"/>
              <a:ea typeface="+mn-ea"/>
              <a:cs typeface="+mn-cs"/>
            </a:rPr>
            <a:t>ISO  17024 Standardına göre akreditasyon şartlarını sağlamak</a:t>
          </a:r>
          <a:endParaRPr lang="tr-TR" sz="2000" dirty="0">
            <a:latin typeface="+mn-lt"/>
          </a:endParaRPr>
        </a:p>
      </dgm:t>
    </dgm:pt>
    <dgm:pt modelId="{53DBBA1E-B797-45D0-A8D0-A05B3A5C82A5}" type="parTrans" cxnId="{7AC0B13A-F746-44FF-AC2B-63A62FDBFF83}">
      <dgm:prSet/>
      <dgm:spPr/>
      <dgm:t>
        <a:bodyPr/>
        <a:lstStyle/>
        <a:p>
          <a:endParaRPr lang="tr-TR"/>
        </a:p>
      </dgm:t>
    </dgm:pt>
    <dgm:pt modelId="{3512ADB5-9C69-4937-AB04-E2D929707BF6}" type="sibTrans" cxnId="{7AC0B13A-F746-44FF-AC2B-63A62FDBFF83}">
      <dgm:prSet/>
      <dgm:spPr/>
      <dgm:t>
        <a:bodyPr/>
        <a:lstStyle/>
        <a:p>
          <a:endParaRPr lang="tr-TR"/>
        </a:p>
      </dgm:t>
    </dgm:pt>
    <dgm:pt modelId="{C94BEFDD-40F9-4263-9900-93538406385B}">
      <dgm:prSet phldrT="[Metin]"/>
      <dgm:spPr/>
      <dgm:t>
        <a:bodyPr/>
        <a:lstStyle/>
        <a:p>
          <a:r>
            <a:rPr lang="tr-TR" b="1" dirty="0" smtClean="0">
              <a:latin typeface="+mj-lt"/>
              <a:ea typeface="+mn-ea"/>
              <a:cs typeface="+mn-cs"/>
            </a:rPr>
            <a:t>İlgili yönetmelik kapsamında tanımlanan özellik ve ölçütlere sahip olmak</a:t>
          </a:r>
          <a:endParaRPr lang="tr-TR" dirty="0">
            <a:latin typeface="+mj-lt"/>
          </a:endParaRPr>
        </a:p>
      </dgm:t>
    </dgm:pt>
    <dgm:pt modelId="{61A17CDA-8F70-4CA7-89AA-1F3C607D64D3}" type="parTrans" cxnId="{8F6B33FB-7BC9-4F9D-BE14-DBC629036B4F}">
      <dgm:prSet/>
      <dgm:spPr/>
      <dgm:t>
        <a:bodyPr/>
        <a:lstStyle/>
        <a:p>
          <a:endParaRPr lang="tr-TR"/>
        </a:p>
      </dgm:t>
    </dgm:pt>
    <dgm:pt modelId="{4C7C11C1-8EBD-4BD4-BB38-6C89FFA72BB3}" type="sibTrans" cxnId="{8F6B33FB-7BC9-4F9D-BE14-DBC629036B4F}">
      <dgm:prSet/>
      <dgm:spPr/>
      <dgm:t>
        <a:bodyPr/>
        <a:lstStyle/>
        <a:p>
          <a:endParaRPr lang="tr-TR"/>
        </a:p>
      </dgm:t>
    </dgm:pt>
    <dgm:pt modelId="{EF15FD2A-9891-4C43-8CD7-6BF83BAC1D3D}">
      <dgm:prSet phldrT="[Metin]"/>
      <dgm:spPr/>
      <dgm:t>
        <a:bodyPr/>
        <a:lstStyle/>
        <a:p>
          <a:r>
            <a:rPr lang="tr-TR" b="1" dirty="0" smtClean="0">
              <a:latin typeface="+mj-lt"/>
              <a:ea typeface="+mn-ea"/>
              <a:cs typeface="+mn-cs"/>
            </a:rPr>
            <a:t>MYK Kriterlerine uygun sınav ve belgelendirme yapmak</a:t>
          </a:r>
          <a:endParaRPr lang="tr-TR" dirty="0">
            <a:latin typeface="+mj-lt"/>
          </a:endParaRPr>
        </a:p>
      </dgm:t>
    </dgm:pt>
    <dgm:pt modelId="{152AC1D8-7900-4E07-9196-4CA11E28E5CE}" type="parTrans" cxnId="{F8CB2FAC-6AA4-423D-A111-CF226DFF0536}">
      <dgm:prSet/>
      <dgm:spPr/>
      <dgm:t>
        <a:bodyPr/>
        <a:lstStyle/>
        <a:p>
          <a:endParaRPr lang="tr-TR"/>
        </a:p>
      </dgm:t>
    </dgm:pt>
    <dgm:pt modelId="{C1C2B6BD-E69D-42F7-858C-F3648BC481B6}" type="sibTrans" cxnId="{F8CB2FAC-6AA4-423D-A111-CF226DFF0536}">
      <dgm:prSet/>
      <dgm:spPr/>
      <dgm:t>
        <a:bodyPr/>
        <a:lstStyle/>
        <a:p>
          <a:endParaRPr lang="tr-TR"/>
        </a:p>
      </dgm:t>
    </dgm:pt>
    <dgm:pt modelId="{F671ACDC-0B7D-4D42-BCBE-A348919CDBEB}" type="pres">
      <dgm:prSet presAssocID="{DFDE68C1-DAE8-4CF2-BD78-EB6C237DF845}" presName="Name0" presStyleCnt="0">
        <dgm:presLayoutVars>
          <dgm:chPref val="1"/>
          <dgm:dir/>
          <dgm:animOne val="branch"/>
          <dgm:animLvl val="lvl"/>
          <dgm:resizeHandles/>
        </dgm:presLayoutVars>
      </dgm:prSet>
      <dgm:spPr/>
      <dgm:t>
        <a:bodyPr/>
        <a:lstStyle/>
        <a:p>
          <a:endParaRPr lang="tr-TR"/>
        </a:p>
      </dgm:t>
    </dgm:pt>
    <dgm:pt modelId="{85E29E2A-96C6-46C6-9D42-FF74D2E75A7E}" type="pres">
      <dgm:prSet presAssocID="{3397C6A4-347A-4999-BFB8-E2783D38CE49}" presName="vertOne" presStyleCnt="0"/>
      <dgm:spPr/>
    </dgm:pt>
    <dgm:pt modelId="{E6422E98-7C1C-412E-8B25-F484ECAD4B5F}" type="pres">
      <dgm:prSet presAssocID="{3397C6A4-347A-4999-BFB8-E2783D38CE49}" presName="txOne" presStyleLbl="node0" presStyleIdx="0" presStyleCnt="1" custScaleX="81429" custScaleY="49275">
        <dgm:presLayoutVars>
          <dgm:chPref val="3"/>
        </dgm:presLayoutVars>
      </dgm:prSet>
      <dgm:spPr/>
      <dgm:t>
        <a:bodyPr/>
        <a:lstStyle/>
        <a:p>
          <a:endParaRPr lang="tr-TR"/>
        </a:p>
      </dgm:t>
    </dgm:pt>
    <dgm:pt modelId="{B2F0990A-E7A6-49E7-BF69-50BD63016976}" type="pres">
      <dgm:prSet presAssocID="{3397C6A4-347A-4999-BFB8-E2783D38CE49}" presName="parTransOne" presStyleCnt="0"/>
      <dgm:spPr/>
    </dgm:pt>
    <dgm:pt modelId="{C6171442-0C68-41B1-A119-7059B1B9DA2E}" type="pres">
      <dgm:prSet presAssocID="{3397C6A4-347A-4999-BFB8-E2783D38CE49}" presName="horzOne" presStyleCnt="0"/>
      <dgm:spPr/>
    </dgm:pt>
    <dgm:pt modelId="{2B8BE8B6-9351-427C-A321-ED2A70883EFC}" type="pres">
      <dgm:prSet presAssocID="{889DC039-12DE-4C4B-828B-6FC27EF4438B}" presName="vertTwo" presStyleCnt="0"/>
      <dgm:spPr/>
    </dgm:pt>
    <dgm:pt modelId="{848FD037-9310-4327-9DF7-F9A6057AE965}" type="pres">
      <dgm:prSet presAssocID="{889DC039-12DE-4C4B-828B-6FC27EF4438B}" presName="txTwo" presStyleLbl="node2" presStyleIdx="0" presStyleCnt="3">
        <dgm:presLayoutVars>
          <dgm:chPref val="3"/>
        </dgm:presLayoutVars>
      </dgm:prSet>
      <dgm:spPr/>
      <dgm:t>
        <a:bodyPr/>
        <a:lstStyle/>
        <a:p>
          <a:endParaRPr lang="tr-TR"/>
        </a:p>
      </dgm:t>
    </dgm:pt>
    <dgm:pt modelId="{47D1BE79-0D99-4201-8F7E-94178030B05C}" type="pres">
      <dgm:prSet presAssocID="{889DC039-12DE-4C4B-828B-6FC27EF4438B}" presName="horzTwo" presStyleCnt="0"/>
      <dgm:spPr/>
    </dgm:pt>
    <dgm:pt modelId="{715B1A38-ED73-48DF-9E6F-37B7D16A5E05}" type="pres">
      <dgm:prSet presAssocID="{3512ADB5-9C69-4937-AB04-E2D929707BF6}" presName="sibSpaceTwo" presStyleCnt="0"/>
      <dgm:spPr/>
    </dgm:pt>
    <dgm:pt modelId="{65482FE6-0090-487E-AAD6-FA50D8D66EF1}" type="pres">
      <dgm:prSet presAssocID="{C94BEFDD-40F9-4263-9900-93538406385B}" presName="vertTwo" presStyleCnt="0"/>
      <dgm:spPr/>
    </dgm:pt>
    <dgm:pt modelId="{5D5D2489-2CA6-42A5-B2DF-C71298D02F2A}" type="pres">
      <dgm:prSet presAssocID="{C94BEFDD-40F9-4263-9900-93538406385B}" presName="txTwo" presStyleLbl="node2" presStyleIdx="1" presStyleCnt="3">
        <dgm:presLayoutVars>
          <dgm:chPref val="3"/>
        </dgm:presLayoutVars>
      </dgm:prSet>
      <dgm:spPr/>
      <dgm:t>
        <a:bodyPr/>
        <a:lstStyle/>
        <a:p>
          <a:endParaRPr lang="tr-TR"/>
        </a:p>
      </dgm:t>
    </dgm:pt>
    <dgm:pt modelId="{D68F2710-8C79-4469-86A1-6F1536B652C2}" type="pres">
      <dgm:prSet presAssocID="{C94BEFDD-40F9-4263-9900-93538406385B}" presName="horzTwo" presStyleCnt="0"/>
      <dgm:spPr/>
    </dgm:pt>
    <dgm:pt modelId="{E478A79B-DF85-4F19-BC7D-3BE011D9D1F2}" type="pres">
      <dgm:prSet presAssocID="{4C7C11C1-8EBD-4BD4-BB38-6C89FFA72BB3}" presName="sibSpaceTwo" presStyleCnt="0"/>
      <dgm:spPr/>
    </dgm:pt>
    <dgm:pt modelId="{7E54BE07-9102-42E3-96F0-8151CE48EDC7}" type="pres">
      <dgm:prSet presAssocID="{EF15FD2A-9891-4C43-8CD7-6BF83BAC1D3D}" presName="vertTwo" presStyleCnt="0"/>
      <dgm:spPr/>
    </dgm:pt>
    <dgm:pt modelId="{D4DEA42E-AE77-4A8B-93D4-7487B211306A}" type="pres">
      <dgm:prSet presAssocID="{EF15FD2A-9891-4C43-8CD7-6BF83BAC1D3D}" presName="txTwo" presStyleLbl="node2" presStyleIdx="2" presStyleCnt="3">
        <dgm:presLayoutVars>
          <dgm:chPref val="3"/>
        </dgm:presLayoutVars>
      </dgm:prSet>
      <dgm:spPr/>
      <dgm:t>
        <a:bodyPr/>
        <a:lstStyle/>
        <a:p>
          <a:endParaRPr lang="tr-TR"/>
        </a:p>
      </dgm:t>
    </dgm:pt>
    <dgm:pt modelId="{5A9ACE00-83E7-444F-928F-8D8CD90914FD}" type="pres">
      <dgm:prSet presAssocID="{EF15FD2A-9891-4C43-8CD7-6BF83BAC1D3D}" presName="horzTwo" presStyleCnt="0"/>
      <dgm:spPr/>
    </dgm:pt>
  </dgm:ptLst>
  <dgm:cxnLst>
    <dgm:cxn modelId="{601B0749-505F-44CB-9F60-C8E7F9CFE9EA}" type="presOf" srcId="{DFDE68C1-DAE8-4CF2-BD78-EB6C237DF845}" destId="{F671ACDC-0B7D-4D42-BCBE-A348919CDBEB}" srcOrd="0" destOrd="0" presId="urn:microsoft.com/office/officeart/2005/8/layout/hierarchy4"/>
    <dgm:cxn modelId="{7AC0B13A-F746-44FF-AC2B-63A62FDBFF83}" srcId="{3397C6A4-347A-4999-BFB8-E2783D38CE49}" destId="{889DC039-12DE-4C4B-828B-6FC27EF4438B}" srcOrd="0" destOrd="0" parTransId="{53DBBA1E-B797-45D0-A8D0-A05B3A5C82A5}" sibTransId="{3512ADB5-9C69-4937-AB04-E2D929707BF6}"/>
    <dgm:cxn modelId="{5A336DE6-F8EF-41F9-B779-389B741644E6}" type="presOf" srcId="{889DC039-12DE-4C4B-828B-6FC27EF4438B}" destId="{848FD037-9310-4327-9DF7-F9A6057AE965}" srcOrd="0" destOrd="0" presId="urn:microsoft.com/office/officeart/2005/8/layout/hierarchy4"/>
    <dgm:cxn modelId="{3F1E45ED-C4DE-414D-A01F-C0BA3C3947B1}" type="presOf" srcId="{3397C6A4-347A-4999-BFB8-E2783D38CE49}" destId="{E6422E98-7C1C-412E-8B25-F484ECAD4B5F}" srcOrd="0" destOrd="0" presId="urn:microsoft.com/office/officeart/2005/8/layout/hierarchy4"/>
    <dgm:cxn modelId="{13DE5B42-711A-4E4B-997D-CDAE65A736DA}" type="presOf" srcId="{EF15FD2A-9891-4C43-8CD7-6BF83BAC1D3D}" destId="{D4DEA42E-AE77-4A8B-93D4-7487B211306A}" srcOrd="0" destOrd="0" presId="urn:microsoft.com/office/officeart/2005/8/layout/hierarchy4"/>
    <dgm:cxn modelId="{9A109064-DA10-4A3D-951F-916ABA659CF8}" type="presOf" srcId="{C94BEFDD-40F9-4263-9900-93538406385B}" destId="{5D5D2489-2CA6-42A5-B2DF-C71298D02F2A}" srcOrd="0" destOrd="0" presId="urn:microsoft.com/office/officeart/2005/8/layout/hierarchy4"/>
    <dgm:cxn modelId="{F8CB2FAC-6AA4-423D-A111-CF226DFF0536}" srcId="{3397C6A4-347A-4999-BFB8-E2783D38CE49}" destId="{EF15FD2A-9891-4C43-8CD7-6BF83BAC1D3D}" srcOrd="2" destOrd="0" parTransId="{152AC1D8-7900-4E07-9196-4CA11E28E5CE}" sibTransId="{C1C2B6BD-E69D-42F7-858C-F3648BC481B6}"/>
    <dgm:cxn modelId="{8F6B33FB-7BC9-4F9D-BE14-DBC629036B4F}" srcId="{3397C6A4-347A-4999-BFB8-E2783D38CE49}" destId="{C94BEFDD-40F9-4263-9900-93538406385B}" srcOrd="1" destOrd="0" parTransId="{61A17CDA-8F70-4CA7-89AA-1F3C607D64D3}" sibTransId="{4C7C11C1-8EBD-4BD4-BB38-6C89FFA72BB3}"/>
    <dgm:cxn modelId="{EDF4F8FB-76C3-4204-8223-254A81B79914}" srcId="{DFDE68C1-DAE8-4CF2-BD78-EB6C237DF845}" destId="{3397C6A4-347A-4999-BFB8-E2783D38CE49}" srcOrd="0" destOrd="0" parTransId="{23FCA63F-0E76-43BF-BA95-C0A64E452634}" sibTransId="{94F8B1B7-0CFF-4DAB-84C4-56C38D02E057}"/>
    <dgm:cxn modelId="{6AB0EDE2-45D1-49A2-8A9F-EC1D313FBD30}" type="presParOf" srcId="{F671ACDC-0B7D-4D42-BCBE-A348919CDBEB}" destId="{85E29E2A-96C6-46C6-9D42-FF74D2E75A7E}" srcOrd="0" destOrd="0" presId="urn:microsoft.com/office/officeart/2005/8/layout/hierarchy4"/>
    <dgm:cxn modelId="{E67E3EEE-9AE0-4073-84B6-EEC3889C947F}" type="presParOf" srcId="{85E29E2A-96C6-46C6-9D42-FF74D2E75A7E}" destId="{E6422E98-7C1C-412E-8B25-F484ECAD4B5F}" srcOrd="0" destOrd="0" presId="urn:microsoft.com/office/officeart/2005/8/layout/hierarchy4"/>
    <dgm:cxn modelId="{84FAC5D0-9BDA-4B3D-B762-F90F437BEE3C}" type="presParOf" srcId="{85E29E2A-96C6-46C6-9D42-FF74D2E75A7E}" destId="{B2F0990A-E7A6-49E7-BF69-50BD63016976}" srcOrd="1" destOrd="0" presId="urn:microsoft.com/office/officeart/2005/8/layout/hierarchy4"/>
    <dgm:cxn modelId="{6666592E-632C-4B62-89AF-36647C8D0DDA}" type="presParOf" srcId="{85E29E2A-96C6-46C6-9D42-FF74D2E75A7E}" destId="{C6171442-0C68-41B1-A119-7059B1B9DA2E}" srcOrd="2" destOrd="0" presId="urn:microsoft.com/office/officeart/2005/8/layout/hierarchy4"/>
    <dgm:cxn modelId="{93880EAF-C69A-4BC1-B5CC-A8A00C3E1EE2}" type="presParOf" srcId="{C6171442-0C68-41B1-A119-7059B1B9DA2E}" destId="{2B8BE8B6-9351-427C-A321-ED2A70883EFC}" srcOrd="0" destOrd="0" presId="urn:microsoft.com/office/officeart/2005/8/layout/hierarchy4"/>
    <dgm:cxn modelId="{484E5ADF-4CA9-4EE1-957F-C40254DF5262}" type="presParOf" srcId="{2B8BE8B6-9351-427C-A321-ED2A70883EFC}" destId="{848FD037-9310-4327-9DF7-F9A6057AE965}" srcOrd="0" destOrd="0" presId="urn:microsoft.com/office/officeart/2005/8/layout/hierarchy4"/>
    <dgm:cxn modelId="{46BD29C9-BD6F-4650-BC17-DEF62BFDF561}" type="presParOf" srcId="{2B8BE8B6-9351-427C-A321-ED2A70883EFC}" destId="{47D1BE79-0D99-4201-8F7E-94178030B05C}" srcOrd="1" destOrd="0" presId="urn:microsoft.com/office/officeart/2005/8/layout/hierarchy4"/>
    <dgm:cxn modelId="{5DF7299C-CDBB-433B-815D-345FD8ADF19A}" type="presParOf" srcId="{C6171442-0C68-41B1-A119-7059B1B9DA2E}" destId="{715B1A38-ED73-48DF-9E6F-37B7D16A5E05}" srcOrd="1" destOrd="0" presId="urn:microsoft.com/office/officeart/2005/8/layout/hierarchy4"/>
    <dgm:cxn modelId="{5B3829B4-7139-4EDA-9130-D47CF2521845}" type="presParOf" srcId="{C6171442-0C68-41B1-A119-7059B1B9DA2E}" destId="{65482FE6-0090-487E-AAD6-FA50D8D66EF1}" srcOrd="2" destOrd="0" presId="urn:microsoft.com/office/officeart/2005/8/layout/hierarchy4"/>
    <dgm:cxn modelId="{5684253E-C530-456F-8E28-B9B77B244779}" type="presParOf" srcId="{65482FE6-0090-487E-AAD6-FA50D8D66EF1}" destId="{5D5D2489-2CA6-42A5-B2DF-C71298D02F2A}" srcOrd="0" destOrd="0" presId="urn:microsoft.com/office/officeart/2005/8/layout/hierarchy4"/>
    <dgm:cxn modelId="{E814C485-CCDD-4530-8F9B-30F4A09AFACA}" type="presParOf" srcId="{65482FE6-0090-487E-AAD6-FA50D8D66EF1}" destId="{D68F2710-8C79-4469-86A1-6F1536B652C2}" srcOrd="1" destOrd="0" presId="urn:microsoft.com/office/officeart/2005/8/layout/hierarchy4"/>
    <dgm:cxn modelId="{9BEC3529-0087-4E72-80A4-C8C0B11EF88D}" type="presParOf" srcId="{C6171442-0C68-41B1-A119-7059B1B9DA2E}" destId="{E478A79B-DF85-4F19-BC7D-3BE011D9D1F2}" srcOrd="3" destOrd="0" presId="urn:microsoft.com/office/officeart/2005/8/layout/hierarchy4"/>
    <dgm:cxn modelId="{CE310056-9153-42B8-83B3-F6C734B3F28E}" type="presParOf" srcId="{C6171442-0C68-41B1-A119-7059B1B9DA2E}" destId="{7E54BE07-9102-42E3-96F0-8151CE48EDC7}" srcOrd="4" destOrd="0" presId="urn:microsoft.com/office/officeart/2005/8/layout/hierarchy4"/>
    <dgm:cxn modelId="{86AA09BC-0E98-4541-90DB-4319754043CF}" type="presParOf" srcId="{7E54BE07-9102-42E3-96F0-8151CE48EDC7}" destId="{D4DEA42E-AE77-4A8B-93D4-7487B211306A}" srcOrd="0" destOrd="0" presId="urn:microsoft.com/office/officeart/2005/8/layout/hierarchy4"/>
    <dgm:cxn modelId="{BD5554F8-8E7A-4C40-BBFF-8080080809C7}" type="presParOf" srcId="{7E54BE07-9102-42E3-96F0-8151CE48EDC7}" destId="{5A9ACE00-83E7-444F-928F-8D8CD90914F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8A1506-ABC8-43F1-ACD5-0A5DC9AA12AD}" type="doc">
      <dgm:prSet loTypeId="urn:microsoft.com/office/officeart/2005/8/layout/hProcess4" loCatId="process" qsTypeId="urn:microsoft.com/office/officeart/2005/8/quickstyle/simple3" qsCatId="simple" csTypeId="urn:microsoft.com/office/officeart/2005/8/colors/colorful1#1" csCatId="colorful" phldr="1"/>
      <dgm:spPr/>
      <dgm:t>
        <a:bodyPr/>
        <a:lstStyle/>
        <a:p>
          <a:endParaRPr lang="tr-TR"/>
        </a:p>
      </dgm:t>
    </dgm:pt>
    <dgm:pt modelId="{2BE67BFB-BCA7-4F36-A217-57AF45C0615E}">
      <dgm:prSet phldrT="[Metin]"/>
      <dgm:spPr/>
      <dgm:t>
        <a:bodyPr/>
        <a:lstStyle/>
        <a:p>
          <a:r>
            <a:rPr lang="tr-TR" b="0" dirty="0" smtClean="0">
              <a:solidFill>
                <a:srgbClr val="005082"/>
              </a:solidFill>
              <a:latin typeface="Calibri"/>
              <a:ea typeface="+mn-ea"/>
              <a:cs typeface="+mn-cs"/>
            </a:rPr>
            <a:t>UMS Sayısı</a:t>
          </a:r>
          <a:endParaRPr lang="tr-TR" dirty="0">
            <a:solidFill>
              <a:srgbClr val="005082"/>
            </a:solidFill>
          </a:endParaRPr>
        </a:p>
      </dgm:t>
    </dgm:pt>
    <dgm:pt modelId="{A6924728-1380-4FC4-8AD5-8F837E195993}" type="parTrans" cxnId="{C02F6C54-A2A2-4D68-979A-074E978511A9}">
      <dgm:prSet/>
      <dgm:spPr/>
      <dgm:t>
        <a:bodyPr/>
        <a:lstStyle/>
        <a:p>
          <a:endParaRPr lang="tr-TR"/>
        </a:p>
      </dgm:t>
    </dgm:pt>
    <dgm:pt modelId="{1D36180E-22B7-4162-89AF-C9F60C28E871}" type="sibTrans" cxnId="{C02F6C54-A2A2-4D68-979A-074E978511A9}">
      <dgm:prSet/>
      <dgm:spPr/>
      <dgm:t>
        <a:bodyPr/>
        <a:lstStyle/>
        <a:p>
          <a:endParaRPr lang="tr-TR"/>
        </a:p>
      </dgm:t>
    </dgm:pt>
    <dgm:pt modelId="{5F2F4C32-4104-47B1-8F71-4805A259744B}">
      <dgm:prSet phldrT="[Metin]" custT="1"/>
      <dgm:spPr/>
      <dgm:t>
        <a:bodyPr/>
        <a:lstStyle/>
        <a:p>
          <a:r>
            <a:rPr lang="tr-TR" sz="1600" dirty="0" smtClean="0">
              <a:solidFill>
                <a:srgbClr val="005082"/>
              </a:solidFill>
            </a:rPr>
            <a:t>731</a:t>
          </a:r>
          <a:endParaRPr lang="tr-TR" sz="1600" dirty="0" smtClean="0">
            <a:solidFill>
              <a:srgbClr val="005082"/>
            </a:solidFill>
          </a:endParaRPr>
        </a:p>
      </dgm:t>
    </dgm:pt>
    <dgm:pt modelId="{11F68E0F-AD82-4C09-8548-B25D7266004C}" type="parTrans" cxnId="{70862A5F-ECBB-4ACB-87F9-20C6F34770FA}">
      <dgm:prSet/>
      <dgm:spPr/>
      <dgm:t>
        <a:bodyPr/>
        <a:lstStyle/>
        <a:p>
          <a:endParaRPr lang="tr-TR"/>
        </a:p>
      </dgm:t>
    </dgm:pt>
    <dgm:pt modelId="{3B31ADFB-150F-47F2-860A-1E24ABE97035}" type="sibTrans" cxnId="{70862A5F-ECBB-4ACB-87F9-20C6F34770FA}">
      <dgm:prSet/>
      <dgm:spPr/>
      <dgm:t>
        <a:bodyPr/>
        <a:lstStyle/>
        <a:p>
          <a:endParaRPr lang="tr-TR"/>
        </a:p>
      </dgm:t>
    </dgm:pt>
    <dgm:pt modelId="{3356F373-02F9-4C30-92F6-6DA12987E7C9}">
      <dgm:prSet phldrT="[Metin]"/>
      <dgm:spPr/>
      <dgm:t>
        <a:bodyPr/>
        <a:lstStyle/>
        <a:p>
          <a:r>
            <a:rPr lang="tr-TR" dirty="0" smtClean="0">
              <a:solidFill>
                <a:srgbClr val="005082"/>
              </a:solidFill>
            </a:rPr>
            <a:t>UY Sayısı</a:t>
          </a:r>
          <a:endParaRPr lang="tr-TR" dirty="0">
            <a:solidFill>
              <a:srgbClr val="005082"/>
            </a:solidFill>
          </a:endParaRPr>
        </a:p>
      </dgm:t>
    </dgm:pt>
    <dgm:pt modelId="{940D3D42-C233-4FE7-866C-71F95675964F}" type="parTrans" cxnId="{E836064E-517D-4D56-8387-F49974BCB0C2}">
      <dgm:prSet/>
      <dgm:spPr/>
      <dgm:t>
        <a:bodyPr/>
        <a:lstStyle/>
        <a:p>
          <a:endParaRPr lang="tr-TR"/>
        </a:p>
      </dgm:t>
    </dgm:pt>
    <dgm:pt modelId="{DD49C31F-E11F-47BD-9885-64CF819C0B8B}" type="sibTrans" cxnId="{E836064E-517D-4D56-8387-F49974BCB0C2}">
      <dgm:prSet/>
      <dgm:spPr/>
      <dgm:t>
        <a:bodyPr/>
        <a:lstStyle/>
        <a:p>
          <a:endParaRPr lang="tr-TR"/>
        </a:p>
      </dgm:t>
    </dgm:pt>
    <dgm:pt modelId="{E9BCF006-3770-42AF-9D67-DC46EEE40A85}">
      <dgm:prSet custT="1"/>
      <dgm:spPr/>
      <dgm:t>
        <a:bodyPr/>
        <a:lstStyle/>
        <a:p>
          <a:r>
            <a:rPr lang="tr-TR" sz="2300" b="0" dirty="0" smtClean="0">
              <a:solidFill>
                <a:srgbClr val="005082"/>
              </a:solidFill>
              <a:latin typeface="Calibri"/>
              <a:ea typeface="+mn-ea"/>
              <a:cs typeface="+mn-cs"/>
            </a:rPr>
            <a:t>YBK Sayısı</a:t>
          </a:r>
          <a:endParaRPr lang="tr-TR" sz="2300" b="0" dirty="0">
            <a:solidFill>
              <a:srgbClr val="005082"/>
            </a:solidFill>
            <a:latin typeface="Calibri"/>
            <a:ea typeface="+mn-ea"/>
            <a:cs typeface="+mn-cs"/>
          </a:endParaRPr>
        </a:p>
      </dgm:t>
    </dgm:pt>
    <dgm:pt modelId="{B0F5B716-7B37-478B-9830-C4AF2C547462}" type="parTrans" cxnId="{176EB1A5-D52C-4CFE-852E-A076BF5BE396}">
      <dgm:prSet/>
      <dgm:spPr/>
      <dgm:t>
        <a:bodyPr/>
        <a:lstStyle/>
        <a:p>
          <a:endParaRPr lang="tr-TR"/>
        </a:p>
      </dgm:t>
    </dgm:pt>
    <dgm:pt modelId="{1DD32921-3FEE-48C1-83EA-4AF11941905C}" type="sibTrans" cxnId="{176EB1A5-D52C-4CFE-852E-A076BF5BE396}">
      <dgm:prSet/>
      <dgm:spPr/>
      <dgm:t>
        <a:bodyPr/>
        <a:lstStyle/>
        <a:p>
          <a:endParaRPr lang="tr-TR"/>
        </a:p>
      </dgm:t>
    </dgm:pt>
    <dgm:pt modelId="{3B4393B7-5A8B-456D-8468-222F17E43943}">
      <dgm:prSet custT="1"/>
      <dgm:spPr/>
      <dgm:t>
        <a:bodyPr/>
        <a:lstStyle/>
        <a:p>
          <a:r>
            <a:rPr lang="tr-TR" sz="1600" dirty="0" smtClean="0">
              <a:solidFill>
                <a:srgbClr val="005082"/>
              </a:solidFill>
            </a:rPr>
            <a:t>407</a:t>
          </a:r>
          <a:endParaRPr lang="tr-TR" sz="1600" dirty="0">
            <a:solidFill>
              <a:srgbClr val="005082"/>
            </a:solidFill>
          </a:endParaRPr>
        </a:p>
      </dgm:t>
    </dgm:pt>
    <dgm:pt modelId="{E1A071B0-4B75-4233-8BFE-9C00F4CF7FE7}" type="parTrans" cxnId="{36D189E6-4BE4-47B6-A380-587F2D9C62F0}">
      <dgm:prSet/>
      <dgm:spPr/>
      <dgm:t>
        <a:bodyPr/>
        <a:lstStyle/>
        <a:p>
          <a:endParaRPr lang="tr-TR"/>
        </a:p>
      </dgm:t>
    </dgm:pt>
    <dgm:pt modelId="{5E13B185-E1D8-45C7-82E9-8D3104F8185E}" type="sibTrans" cxnId="{36D189E6-4BE4-47B6-A380-587F2D9C62F0}">
      <dgm:prSet/>
      <dgm:spPr/>
      <dgm:t>
        <a:bodyPr/>
        <a:lstStyle/>
        <a:p>
          <a:endParaRPr lang="tr-TR"/>
        </a:p>
      </dgm:t>
    </dgm:pt>
    <dgm:pt modelId="{22BC0DCE-7868-402C-9ADF-1C9751D75F46}">
      <dgm:prSet custT="1"/>
      <dgm:spPr/>
      <dgm:t>
        <a:bodyPr/>
        <a:lstStyle/>
        <a:p>
          <a:r>
            <a:rPr lang="tr-TR" sz="2300" b="0" dirty="0" smtClean="0">
              <a:solidFill>
                <a:srgbClr val="005082"/>
              </a:solidFill>
              <a:latin typeface="Calibri"/>
              <a:ea typeface="+mn-ea"/>
              <a:cs typeface="+mn-cs"/>
            </a:rPr>
            <a:t>Belge Sayısı</a:t>
          </a:r>
        </a:p>
      </dgm:t>
    </dgm:pt>
    <dgm:pt modelId="{EF490C0A-F317-49F1-A9C2-182C82D385C9}" type="parTrans" cxnId="{30F0DA5C-5113-4C92-96B8-7FDFBF3CB5EA}">
      <dgm:prSet/>
      <dgm:spPr/>
      <dgm:t>
        <a:bodyPr/>
        <a:lstStyle/>
        <a:p>
          <a:endParaRPr lang="tr-TR"/>
        </a:p>
      </dgm:t>
    </dgm:pt>
    <dgm:pt modelId="{651B7B03-CD9D-4F23-88B1-A01173C479A8}" type="sibTrans" cxnId="{30F0DA5C-5113-4C92-96B8-7FDFBF3CB5EA}">
      <dgm:prSet/>
      <dgm:spPr/>
      <dgm:t>
        <a:bodyPr/>
        <a:lstStyle/>
        <a:p>
          <a:endParaRPr lang="tr-TR"/>
        </a:p>
      </dgm:t>
    </dgm:pt>
    <dgm:pt modelId="{F0F3DD4C-FFA4-4C07-97E1-832E68B3A523}">
      <dgm:prSet custT="1"/>
      <dgm:spPr/>
      <dgm:t>
        <a:bodyPr/>
        <a:lstStyle/>
        <a:p>
          <a:r>
            <a:rPr lang="tr-TR" sz="1600" dirty="0" smtClean="0">
              <a:solidFill>
                <a:srgbClr val="005082"/>
              </a:solidFill>
            </a:rPr>
            <a:t>92</a:t>
          </a:r>
          <a:endParaRPr lang="tr-TR" sz="1600" dirty="0">
            <a:solidFill>
              <a:srgbClr val="005082"/>
            </a:solidFill>
          </a:endParaRPr>
        </a:p>
      </dgm:t>
    </dgm:pt>
    <dgm:pt modelId="{ACE99DC1-329F-42B0-8C54-23946E6B428E}" type="parTrans" cxnId="{8615A36A-9E97-47D3-8D59-54A8544335B4}">
      <dgm:prSet/>
      <dgm:spPr/>
      <dgm:t>
        <a:bodyPr/>
        <a:lstStyle/>
        <a:p>
          <a:endParaRPr lang="tr-TR"/>
        </a:p>
      </dgm:t>
    </dgm:pt>
    <dgm:pt modelId="{B3DCFBBB-007B-49AE-8315-3D35F8536185}" type="sibTrans" cxnId="{8615A36A-9E97-47D3-8D59-54A8544335B4}">
      <dgm:prSet/>
      <dgm:spPr/>
      <dgm:t>
        <a:bodyPr/>
        <a:lstStyle/>
        <a:p>
          <a:endParaRPr lang="tr-TR"/>
        </a:p>
      </dgm:t>
    </dgm:pt>
    <dgm:pt modelId="{807E7898-27A4-4B74-85CF-F59DE810062E}">
      <dgm:prSet custT="1"/>
      <dgm:spPr/>
      <dgm:t>
        <a:bodyPr/>
        <a:lstStyle/>
        <a:p>
          <a:r>
            <a:rPr lang="tr-TR" sz="1600" dirty="0" smtClean="0">
              <a:solidFill>
                <a:srgbClr val="005082"/>
              </a:solidFill>
            </a:rPr>
            <a:t>239.345</a:t>
          </a:r>
          <a:endParaRPr lang="tr-TR" sz="1600" dirty="0" smtClean="0">
            <a:solidFill>
              <a:srgbClr val="005082"/>
            </a:solidFill>
          </a:endParaRPr>
        </a:p>
      </dgm:t>
    </dgm:pt>
    <dgm:pt modelId="{F6E25BBF-7865-4760-AA83-3E8F70952100}" type="parTrans" cxnId="{3278234A-E328-4A81-930F-BAAB6D307BA9}">
      <dgm:prSet/>
      <dgm:spPr/>
      <dgm:t>
        <a:bodyPr/>
        <a:lstStyle/>
        <a:p>
          <a:endParaRPr lang="tr-TR"/>
        </a:p>
      </dgm:t>
    </dgm:pt>
    <dgm:pt modelId="{6842E25C-AE2E-480A-8AC1-2DB4FE5A2C96}" type="sibTrans" cxnId="{3278234A-E328-4A81-930F-BAAB6D307BA9}">
      <dgm:prSet/>
      <dgm:spPr/>
      <dgm:t>
        <a:bodyPr/>
        <a:lstStyle/>
        <a:p>
          <a:endParaRPr lang="tr-TR"/>
        </a:p>
      </dgm:t>
    </dgm:pt>
    <dgm:pt modelId="{B6487BAE-026A-4658-A7CA-A248E5F63A25}" type="pres">
      <dgm:prSet presAssocID="{CA8A1506-ABC8-43F1-ACD5-0A5DC9AA12AD}" presName="Name0" presStyleCnt="0">
        <dgm:presLayoutVars>
          <dgm:dir/>
          <dgm:animLvl val="lvl"/>
          <dgm:resizeHandles val="exact"/>
        </dgm:presLayoutVars>
      </dgm:prSet>
      <dgm:spPr/>
      <dgm:t>
        <a:bodyPr/>
        <a:lstStyle/>
        <a:p>
          <a:endParaRPr lang="tr-TR"/>
        </a:p>
      </dgm:t>
    </dgm:pt>
    <dgm:pt modelId="{7F78EFDF-75B5-411E-BC96-9942E0020EFE}" type="pres">
      <dgm:prSet presAssocID="{CA8A1506-ABC8-43F1-ACD5-0A5DC9AA12AD}" presName="tSp" presStyleCnt="0"/>
      <dgm:spPr/>
    </dgm:pt>
    <dgm:pt modelId="{2081B765-9D21-42E7-9812-73867E71A717}" type="pres">
      <dgm:prSet presAssocID="{CA8A1506-ABC8-43F1-ACD5-0A5DC9AA12AD}" presName="bSp" presStyleCnt="0"/>
      <dgm:spPr/>
    </dgm:pt>
    <dgm:pt modelId="{4447E3A9-A349-4FBC-9A25-130386CA0ED4}" type="pres">
      <dgm:prSet presAssocID="{CA8A1506-ABC8-43F1-ACD5-0A5DC9AA12AD}" presName="process" presStyleCnt="0"/>
      <dgm:spPr/>
    </dgm:pt>
    <dgm:pt modelId="{038A0B30-9D47-4E97-AB93-A57207CE908C}" type="pres">
      <dgm:prSet presAssocID="{2BE67BFB-BCA7-4F36-A217-57AF45C0615E}" presName="composite1" presStyleCnt="0"/>
      <dgm:spPr/>
    </dgm:pt>
    <dgm:pt modelId="{AD4D2822-F4B6-4592-8863-7C89C3A43207}" type="pres">
      <dgm:prSet presAssocID="{2BE67BFB-BCA7-4F36-A217-57AF45C0615E}" presName="dummyNode1" presStyleLbl="node1" presStyleIdx="0" presStyleCnt="4"/>
      <dgm:spPr/>
    </dgm:pt>
    <dgm:pt modelId="{AD7021BC-E5D1-4865-911E-ABCB63671A50}" type="pres">
      <dgm:prSet presAssocID="{2BE67BFB-BCA7-4F36-A217-57AF45C0615E}" presName="childNode1" presStyleLbl="bgAcc1" presStyleIdx="0" presStyleCnt="4">
        <dgm:presLayoutVars>
          <dgm:bulletEnabled val="1"/>
        </dgm:presLayoutVars>
      </dgm:prSet>
      <dgm:spPr/>
      <dgm:t>
        <a:bodyPr/>
        <a:lstStyle/>
        <a:p>
          <a:endParaRPr lang="tr-TR"/>
        </a:p>
      </dgm:t>
    </dgm:pt>
    <dgm:pt modelId="{F710C1EC-7262-4026-BCFC-B2AF8BC232A6}" type="pres">
      <dgm:prSet presAssocID="{2BE67BFB-BCA7-4F36-A217-57AF45C0615E}" presName="childNode1tx" presStyleLbl="bgAcc1" presStyleIdx="0" presStyleCnt="4">
        <dgm:presLayoutVars>
          <dgm:bulletEnabled val="1"/>
        </dgm:presLayoutVars>
      </dgm:prSet>
      <dgm:spPr/>
      <dgm:t>
        <a:bodyPr/>
        <a:lstStyle/>
        <a:p>
          <a:endParaRPr lang="tr-TR"/>
        </a:p>
      </dgm:t>
    </dgm:pt>
    <dgm:pt modelId="{15353418-899E-4EE5-9464-C36FB269A159}" type="pres">
      <dgm:prSet presAssocID="{2BE67BFB-BCA7-4F36-A217-57AF45C0615E}" presName="parentNode1" presStyleLbl="node1" presStyleIdx="0" presStyleCnt="4" custLinFactNeighborX="-4996" custLinFactNeighborY="-12030">
        <dgm:presLayoutVars>
          <dgm:chMax val="1"/>
          <dgm:bulletEnabled val="1"/>
        </dgm:presLayoutVars>
      </dgm:prSet>
      <dgm:spPr/>
      <dgm:t>
        <a:bodyPr/>
        <a:lstStyle/>
        <a:p>
          <a:endParaRPr lang="tr-TR"/>
        </a:p>
      </dgm:t>
    </dgm:pt>
    <dgm:pt modelId="{C1C28B1A-8ACB-4CE8-8400-D9CE1ECF4C75}" type="pres">
      <dgm:prSet presAssocID="{2BE67BFB-BCA7-4F36-A217-57AF45C0615E}" presName="connSite1" presStyleCnt="0"/>
      <dgm:spPr/>
    </dgm:pt>
    <dgm:pt modelId="{C3E5E3A3-44ED-4425-8B8F-EEE74674D1B7}" type="pres">
      <dgm:prSet presAssocID="{1D36180E-22B7-4162-89AF-C9F60C28E871}" presName="Name9" presStyleLbl="sibTrans2D1" presStyleIdx="0" presStyleCnt="3" custLinFactNeighborX="2244" custLinFactNeighborY="-10338"/>
      <dgm:spPr/>
      <dgm:t>
        <a:bodyPr/>
        <a:lstStyle/>
        <a:p>
          <a:endParaRPr lang="tr-TR"/>
        </a:p>
      </dgm:t>
    </dgm:pt>
    <dgm:pt modelId="{6498DCFE-139C-434B-B793-230E318B963E}" type="pres">
      <dgm:prSet presAssocID="{3356F373-02F9-4C30-92F6-6DA12987E7C9}" presName="composite2" presStyleCnt="0"/>
      <dgm:spPr/>
    </dgm:pt>
    <dgm:pt modelId="{3C0C1875-E097-4BE7-B01D-98B6D65BCE0C}" type="pres">
      <dgm:prSet presAssocID="{3356F373-02F9-4C30-92F6-6DA12987E7C9}" presName="dummyNode2" presStyleLbl="node1" presStyleIdx="0" presStyleCnt="4"/>
      <dgm:spPr/>
    </dgm:pt>
    <dgm:pt modelId="{D19434D6-0B6E-4E94-A359-6BD1DA03C559}" type="pres">
      <dgm:prSet presAssocID="{3356F373-02F9-4C30-92F6-6DA12987E7C9}" presName="childNode2" presStyleLbl="bgAcc1" presStyleIdx="1" presStyleCnt="4" custLinFactNeighborX="-3848" custLinFactNeighborY="778">
        <dgm:presLayoutVars>
          <dgm:bulletEnabled val="1"/>
        </dgm:presLayoutVars>
      </dgm:prSet>
      <dgm:spPr/>
      <dgm:t>
        <a:bodyPr/>
        <a:lstStyle/>
        <a:p>
          <a:endParaRPr lang="tr-TR"/>
        </a:p>
      </dgm:t>
    </dgm:pt>
    <dgm:pt modelId="{A92F6EF9-F8AB-4B3F-84CB-36016BC920FB}" type="pres">
      <dgm:prSet presAssocID="{3356F373-02F9-4C30-92F6-6DA12987E7C9}" presName="childNode2tx" presStyleLbl="bgAcc1" presStyleIdx="1" presStyleCnt="4">
        <dgm:presLayoutVars>
          <dgm:bulletEnabled val="1"/>
        </dgm:presLayoutVars>
      </dgm:prSet>
      <dgm:spPr/>
      <dgm:t>
        <a:bodyPr/>
        <a:lstStyle/>
        <a:p>
          <a:endParaRPr lang="tr-TR"/>
        </a:p>
      </dgm:t>
    </dgm:pt>
    <dgm:pt modelId="{A63BF5F4-8356-43E6-8766-434AF8E7FFF1}" type="pres">
      <dgm:prSet presAssocID="{3356F373-02F9-4C30-92F6-6DA12987E7C9}" presName="parentNode2" presStyleLbl="node1" presStyleIdx="1" presStyleCnt="4">
        <dgm:presLayoutVars>
          <dgm:chMax val="0"/>
          <dgm:bulletEnabled val="1"/>
        </dgm:presLayoutVars>
      </dgm:prSet>
      <dgm:spPr/>
      <dgm:t>
        <a:bodyPr/>
        <a:lstStyle/>
        <a:p>
          <a:endParaRPr lang="tr-TR"/>
        </a:p>
      </dgm:t>
    </dgm:pt>
    <dgm:pt modelId="{406AD389-6585-4A00-B8CD-D7850CD1CC5D}" type="pres">
      <dgm:prSet presAssocID="{3356F373-02F9-4C30-92F6-6DA12987E7C9}" presName="connSite2" presStyleCnt="0"/>
      <dgm:spPr/>
    </dgm:pt>
    <dgm:pt modelId="{296FF5A4-5DB7-4E51-A83E-1F400BA4B73F}" type="pres">
      <dgm:prSet presAssocID="{DD49C31F-E11F-47BD-9885-64CF819C0B8B}" presName="Name18" presStyleLbl="sibTrans2D1" presStyleIdx="1" presStyleCnt="3" custLinFactNeighborX="-519" custLinFactNeighborY="9305"/>
      <dgm:spPr/>
      <dgm:t>
        <a:bodyPr/>
        <a:lstStyle/>
        <a:p>
          <a:endParaRPr lang="tr-TR"/>
        </a:p>
      </dgm:t>
    </dgm:pt>
    <dgm:pt modelId="{C3904BEC-C6DA-40FE-98A5-BA5E2D477BB9}" type="pres">
      <dgm:prSet presAssocID="{E9BCF006-3770-42AF-9D67-DC46EEE40A85}" presName="composite1" presStyleCnt="0"/>
      <dgm:spPr/>
    </dgm:pt>
    <dgm:pt modelId="{ECD4B0BF-1420-4641-9D79-4C2D2ECAFB09}" type="pres">
      <dgm:prSet presAssocID="{E9BCF006-3770-42AF-9D67-DC46EEE40A85}" presName="dummyNode1" presStyleLbl="node1" presStyleIdx="1" presStyleCnt="4"/>
      <dgm:spPr/>
    </dgm:pt>
    <dgm:pt modelId="{FFA397E5-EF1E-4A0D-ABC9-2E8C9CB1205F}" type="pres">
      <dgm:prSet presAssocID="{E9BCF006-3770-42AF-9D67-DC46EEE40A85}" presName="childNode1" presStyleLbl="bgAcc1" presStyleIdx="2" presStyleCnt="4">
        <dgm:presLayoutVars>
          <dgm:bulletEnabled val="1"/>
        </dgm:presLayoutVars>
      </dgm:prSet>
      <dgm:spPr/>
      <dgm:t>
        <a:bodyPr/>
        <a:lstStyle/>
        <a:p>
          <a:endParaRPr lang="tr-TR"/>
        </a:p>
      </dgm:t>
    </dgm:pt>
    <dgm:pt modelId="{4766D393-9F07-4A02-9B10-95C30F093696}" type="pres">
      <dgm:prSet presAssocID="{E9BCF006-3770-42AF-9D67-DC46EEE40A85}" presName="childNode1tx" presStyleLbl="bgAcc1" presStyleIdx="2" presStyleCnt="4">
        <dgm:presLayoutVars>
          <dgm:bulletEnabled val="1"/>
        </dgm:presLayoutVars>
      </dgm:prSet>
      <dgm:spPr/>
      <dgm:t>
        <a:bodyPr/>
        <a:lstStyle/>
        <a:p>
          <a:endParaRPr lang="tr-TR"/>
        </a:p>
      </dgm:t>
    </dgm:pt>
    <dgm:pt modelId="{B7DB1923-A1E2-4D69-8C5E-E0ABAD229A48}" type="pres">
      <dgm:prSet presAssocID="{E9BCF006-3770-42AF-9D67-DC46EEE40A85}" presName="parentNode1" presStyleLbl="node1" presStyleIdx="2" presStyleCnt="4">
        <dgm:presLayoutVars>
          <dgm:chMax val="1"/>
          <dgm:bulletEnabled val="1"/>
        </dgm:presLayoutVars>
      </dgm:prSet>
      <dgm:spPr/>
      <dgm:t>
        <a:bodyPr/>
        <a:lstStyle/>
        <a:p>
          <a:endParaRPr lang="tr-TR"/>
        </a:p>
      </dgm:t>
    </dgm:pt>
    <dgm:pt modelId="{AEB96A54-FBC3-4D48-BDFE-4B0C2A09AD3B}" type="pres">
      <dgm:prSet presAssocID="{E9BCF006-3770-42AF-9D67-DC46EEE40A85}" presName="connSite1" presStyleCnt="0"/>
      <dgm:spPr/>
    </dgm:pt>
    <dgm:pt modelId="{8B8B9734-A640-445C-83F6-409C1D1E1300}" type="pres">
      <dgm:prSet presAssocID="{1DD32921-3FEE-48C1-83EA-4AF11941905C}" presName="Name9" presStyleLbl="sibTrans2D1" presStyleIdx="2" presStyleCnt="3"/>
      <dgm:spPr/>
      <dgm:t>
        <a:bodyPr/>
        <a:lstStyle/>
        <a:p>
          <a:endParaRPr lang="tr-TR"/>
        </a:p>
      </dgm:t>
    </dgm:pt>
    <dgm:pt modelId="{2D1348F8-2948-4B13-97A7-6869F88B606E}" type="pres">
      <dgm:prSet presAssocID="{22BC0DCE-7868-402C-9ADF-1C9751D75F46}" presName="composite2" presStyleCnt="0"/>
      <dgm:spPr/>
    </dgm:pt>
    <dgm:pt modelId="{9E509E5A-0E47-4723-A2E1-6FF120BC5DC0}" type="pres">
      <dgm:prSet presAssocID="{22BC0DCE-7868-402C-9ADF-1C9751D75F46}" presName="dummyNode2" presStyleLbl="node1" presStyleIdx="2" presStyleCnt="4"/>
      <dgm:spPr/>
    </dgm:pt>
    <dgm:pt modelId="{C2126A23-49A9-4EE8-911C-1B870F0DFF73}" type="pres">
      <dgm:prSet presAssocID="{22BC0DCE-7868-402C-9ADF-1C9751D75F46}" presName="childNode2" presStyleLbl="bgAcc1" presStyleIdx="3" presStyleCnt="4">
        <dgm:presLayoutVars>
          <dgm:bulletEnabled val="1"/>
        </dgm:presLayoutVars>
      </dgm:prSet>
      <dgm:spPr/>
      <dgm:t>
        <a:bodyPr/>
        <a:lstStyle/>
        <a:p>
          <a:endParaRPr lang="tr-TR"/>
        </a:p>
      </dgm:t>
    </dgm:pt>
    <dgm:pt modelId="{AF92A5B9-1CF3-4289-99D0-2321093519DD}" type="pres">
      <dgm:prSet presAssocID="{22BC0DCE-7868-402C-9ADF-1C9751D75F46}" presName="childNode2tx" presStyleLbl="bgAcc1" presStyleIdx="3" presStyleCnt="4">
        <dgm:presLayoutVars>
          <dgm:bulletEnabled val="1"/>
        </dgm:presLayoutVars>
      </dgm:prSet>
      <dgm:spPr/>
      <dgm:t>
        <a:bodyPr/>
        <a:lstStyle/>
        <a:p>
          <a:endParaRPr lang="tr-TR"/>
        </a:p>
      </dgm:t>
    </dgm:pt>
    <dgm:pt modelId="{F3BE6F5F-3D01-4AA7-8D41-EC2FE8EA1906}" type="pres">
      <dgm:prSet presAssocID="{22BC0DCE-7868-402C-9ADF-1C9751D75F46}" presName="parentNode2" presStyleLbl="node1" presStyleIdx="3" presStyleCnt="4" custLinFactNeighborX="-4996" custLinFactNeighborY="-12030">
        <dgm:presLayoutVars>
          <dgm:chMax val="0"/>
          <dgm:bulletEnabled val="1"/>
        </dgm:presLayoutVars>
      </dgm:prSet>
      <dgm:spPr/>
      <dgm:t>
        <a:bodyPr/>
        <a:lstStyle/>
        <a:p>
          <a:endParaRPr lang="tr-TR"/>
        </a:p>
      </dgm:t>
    </dgm:pt>
    <dgm:pt modelId="{15C44855-5D6E-477F-9514-1688894E1D3C}" type="pres">
      <dgm:prSet presAssocID="{22BC0DCE-7868-402C-9ADF-1C9751D75F46}" presName="connSite2" presStyleCnt="0"/>
      <dgm:spPr/>
    </dgm:pt>
  </dgm:ptLst>
  <dgm:cxnLst>
    <dgm:cxn modelId="{6C4C46EE-C5FE-43ED-883A-C13947A1CD69}" type="presOf" srcId="{1DD32921-3FEE-48C1-83EA-4AF11941905C}" destId="{8B8B9734-A640-445C-83F6-409C1D1E1300}" srcOrd="0" destOrd="0" presId="urn:microsoft.com/office/officeart/2005/8/layout/hProcess4"/>
    <dgm:cxn modelId="{13786718-F0F5-4F01-BCA9-8DCE353DA995}" type="presOf" srcId="{E9BCF006-3770-42AF-9D67-DC46EEE40A85}" destId="{B7DB1923-A1E2-4D69-8C5E-E0ABAD229A48}" srcOrd="0" destOrd="0" presId="urn:microsoft.com/office/officeart/2005/8/layout/hProcess4"/>
    <dgm:cxn modelId="{787EF5D0-51BE-405B-A114-C5A32074042D}" type="presOf" srcId="{1D36180E-22B7-4162-89AF-C9F60C28E871}" destId="{C3E5E3A3-44ED-4425-8B8F-EEE74674D1B7}" srcOrd="0" destOrd="0" presId="urn:microsoft.com/office/officeart/2005/8/layout/hProcess4"/>
    <dgm:cxn modelId="{05B1E907-459C-4FEB-ACE5-7BDB48B7F2CD}" type="presOf" srcId="{22BC0DCE-7868-402C-9ADF-1C9751D75F46}" destId="{F3BE6F5F-3D01-4AA7-8D41-EC2FE8EA1906}" srcOrd="0" destOrd="0" presId="urn:microsoft.com/office/officeart/2005/8/layout/hProcess4"/>
    <dgm:cxn modelId="{E836064E-517D-4D56-8387-F49974BCB0C2}" srcId="{CA8A1506-ABC8-43F1-ACD5-0A5DC9AA12AD}" destId="{3356F373-02F9-4C30-92F6-6DA12987E7C9}" srcOrd="1" destOrd="0" parTransId="{940D3D42-C233-4FE7-866C-71F95675964F}" sibTransId="{DD49C31F-E11F-47BD-9885-64CF819C0B8B}"/>
    <dgm:cxn modelId="{3B8C3064-2E73-4D4E-9DBF-A58515A7E9D0}" type="presOf" srcId="{807E7898-27A4-4B74-85CF-F59DE810062E}" destId="{AF92A5B9-1CF3-4289-99D0-2321093519DD}" srcOrd="1" destOrd="0" presId="urn:microsoft.com/office/officeart/2005/8/layout/hProcess4"/>
    <dgm:cxn modelId="{9102D439-E014-470C-8D1F-D2EB5E40E58C}" type="presOf" srcId="{DD49C31F-E11F-47BD-9885-64CF819C0B8B}" destId="{296FF5A4-5DB7-4E51-A83E-1F400BA4B73F}" srcOrd="0" destOrd="0" presId="urn:microsoft.com/office/officeart/2005/8/layout/hProcess4"/>
    <dgm:cxn modelId="{176EB1A5-D52C-4CFE-852E-A076BF5BE396}" srcId="{CA8A1506-ABC8-43F1-ACD5-0A5DC9AA12AD}" destId="{E9BCF006-3770-42AF-9D67-DC46EEE40A85}" srcOrd="2" destOrd="0" parTransId="{B0F5B716-7B37-478B-9830-C4AF2C547462}" sibTransId="{1DD32921-3FEE-48C1-83EA-4AF11941905C}"/>
    <dgm:cxn modelId="{CA9975DC-547A-40E0-BB17-D3A557E7E457}" type="presOf" srcId="{F0F3DD4C-FFA4-4C07-97E1-832E68B3A523}" destId="{FFA397E5-EF1E-4A0D-ABC9-2E8C9CB1205F}" srcOrd="0" destOrd="0" presId="urn:microsoft.com/office/officeart/2005/8/layout/hProcess4"/>
    <dgm:cxn modelId="{4374D0A4-9A0F-4F62-826F-720614F4DA1E}" type="presOf" srcId="{F0F3DD4C-FFA4-4C07-97E1-832E68B3A523}" destId="{4766D393-9F07-4A02-9B10-95C30F093696}" srcOrd="1" destOrd="0" presId="urn:microsoft.com/office/officeart/2005/8/layout/hProcess4"/>
    <dgm:cxn modelId="{36D189E6-4BE4-47B6-A380-587F2D9C62F0}" srcId="{3356F373-02F9-4C30-92F6-6DA12987E7C9}" destId="{3B4393B7-5A8B-456D-8468-222F17E43943}" srcOrd="0" destOrd="0" parTransId="{E1A071B0-4B75-4233-8BFE-9C00F4CF7FE7}" sibTransId="{5E13B185-E1D8-45C7-82E9-8D3104F8185E}"/>
    <dgm:cxn modelId="{A0387E7D-A3D3-42C3-BD1D-B4690BA00B01}" type="presOf" srcId="{5F2F4C32-4104-47B1-8F71-4805A259744B}" destId="{AD7021BC-E5D1-4865-911E-ABCB63671A50}" srcOrd="0" destOrd="0" presId="urn:microsoft.com/office/officeart/2005/8/layout/hProcess4"/>
    <dgm:cxn modelId="{4A2615ED-D26A-4E6E-9153-2E251198FA67}" type="presOf" srcId="{3B4393B7-5A8B-456D-8468-222F17E43943}" destId="{A92F6EF9-F8AB-4B3F-84CB-36016BC920FB}" srcOrd="1" destOrd="0" presId="urn:microsoft.com/office/officeart/2005/8/layout/hProcess4"/>
    <dgm:cxn modelId="{7FF2B3FC-E68C-4D23-97E8-85B4A060F812}" type="presOf" srcId="{2BE67BFB-BCA7-4F36-A217-57AF45C0615E}" destId="{15353418-899E-4EE5-9464-C36FB269A159}" srcOrd="0" destOrd="0" presId="urn:microsoft.com/office/officeart/2005/8/layout/hProcess4"/>
    <dgm:cxn modelId="{62346A46-385C-468E-AAB8-D88D9236262C}" type="presOf" srcId="{5F2F4C32-4104-47B1-8F71-4805A259744B}" destId="{F710C1EC-7262-4026-BCFC-B2AF8BC232A6}" srcOrd="1" destOrd="0" presId="urn:microsoft.com/office/officeart/2005/8/layout/hProcess4"/>
    <dgm:cxn modelId="{70BEC8FB-D1F9-4606-830A-8C388BEE99EB}" type="presOf" srcId="{3B4393B7-5A8B-456D-8468-222F17E43943}" destId="{D19434D6-0B6E-4E94-A359-6BD1DA03C559}" srcOrd="0" destOrd="0" presId="urn:microsoft.com/office/officeart/2005/8/layout/hProcess4"/>
    <dgm:cxn modelId="{FC18564F-4A54-49B7-92A5-A8093A16E552}" type="presOf" srcId="{807E7898-27A4-4B74-85CF-F59DE810062E}" destId="{C2126A23-49A9-4EE8-911C-1B870F0DFF73}" srcOrd="0" destOrd="0" presId="urn:microsoft.com/office/officeart/2005/8/layout/hProcess4"/>
    <dgm:cxn modelId="{8615A36A-9E97-47D3-8D59-54A8544335B4}" srcId="{E9BCF006-3770-42AF-9D67-DC46EEE40A85}" destId="{F0F3DD4C-FFA4-4C07-97E1-832E68B3A523}" srcOrd="0" destOrd="0" parTransId="{ACE99DC1-329F-42B0-8C54-23946E6B428E}" sibTransId="{B3DCFBBB-007B-49AE-8315-3D35F8536185}"/>
    <dgm:cxn modelId="{1B0DF1AC-55D0-4715-BD6E-F71ADAF17DF7}" type="presOf" srcId="{3356F373-02F9-4C30-92F6-6DA12987E7C9}" destId="{A63BF5F4-8356-43E6-8766-434AF8E7FFF1}" srcOrd="0" destOrd="0" presId="urn:microsoft.com/office/officeart/2005/8/layout/hProcess4"/>
    <dgm:cxn modelId="{C02F6C54-A2A2-4D68-979A-074E978511A9}" srcId="{CA8A1506-ABC8-43F1-ACD5-0A5DC9AA12AD}" destId="{2BE67BFB-BCA7-4F36-A217-57AF45C0615E}" srcOrd="0" destOrd="0" parTransId="{A6924728-1380-4FC4-8AD5-8F837E195993}" sibTransId="{1D36180E-22B7-4162-89AF-C9F60C28E871}"/>
    <dgm:cxn modelId="{70862A5F-ECBB-4ACB-87F9-20C6F34770FA}" srcId="{2BE67BFB-BCA7-4F36-A217-57AF45C0615E}" destId="{5F2F4C32-4104-47B1-8F71-4805A259744B}" srcOrd="0" destOrd="0" parTransId="{11F68E0F-AD82-4C09-8548-B25D7266004C}" sibTransId="{3B31ADFB-150F-47F2-860A-1E24ABE97035}"/>
    <dgm:cxn modelId="{30F0DA5C-5113-4C92-96B8-7FDFBF3CB5EA}" srcId="{CA8A1506-ABC8-43F1-ACD5-0A5DC9AA12AD}" destId="{22BC0DCE-7868-402C-9ADF-1C9751D75F46}" srcOrd="3" destOrd="0" parTransId="{EF490C0A-F317-49F1-A9C2-182C82D385C9}" sibTransId="{651B7B03-CD9D-4F23-88B1-A01173C479A8}"/>
    <dgm:cxn modelId="{3278234A-E328-4A81-930F-BAAB6D307BA9}" srcId="{22BC0DCE-7868-402C-9ADF-1C9751D75F46}" destId="{807E7898-27A4-4B74-85CF-F59DE810062E}" srcOrd="0" destOrd="0" parTransId="{F6E25BBF-7865-4760-AA83-3E8F70952100}" sibTransId="{6842E25C-AE2E-480A-8AC1-2DB4FE5A2C96}"/>
    <dgm:cxn modelId="{641523B8-16BA-4452-9F06-816E5F35EA8D}" type="presOf" srcId="{CA8A1506-ABC8-43F1-ACD5-0A5DC9AA12AD}" destId="{B6487BAE-026A-4658-A7CA-A248E5F63A25}" srcOrd="0" destOrd="0" presId="urn:microsoft.com/office/officeart/2005/8/layout/hProcess4"/>
    <dgm:cxn modelId="{B405E0E2-8735-4F42-BA35-BEAAE02E00B9}" type="presParOf" srcId="{B6487BAE-026A-4658-A7CA-A248E5F63A25}" destId="{7F78EFDF-75B5-411E-BC96-9942E0020EFE}" srcOrd="0" destOrd="0" presId="urn:microsoft.com/office/officeart/2005/8/layout/hProcess4"/>
    <dgm:cxn modelId="{26F5FD20-4C2B-47D8-BC33-02D6CF240295}" type="presParOf" srcId="{B6487BAE-026A-4658-A7CA-A248E5F63A25}" destId="{2081B765-9D21-42E7-9812-73867E71A717}" srcOrd="1" destOrd="0" presId="urn:microsoft.com/office/officeart/2005/8/layout/hProcess4"/>
    <dgm:cxn modelId="{E8415801-E879-4A0A-B3DE-AF2FE721191A}" type="presParOf" srcId="{B6487BAE-026A-4658-A7CA-A248E5F63A25}" destId="{4447E3A9-A349-4FBC-9A25-130386CA0ED4}" srcOrd="2" destOrd="0" presId="urn:microsoft.com/office/officeart/2005/8/layout/hProcess4"/>
    <dgm:cxn modelId="{4D024543-6E00-474F-8D8B-F8730E09F47C}" type="presParOf" srcId="{4447E3A9-A349-4FBC-9A25-130386CA0ED4}" destId="{038A0B30-9D47-4E97-AB93-A57207CE908C}" srcOrd="0" destOrd="0" presId="urn:microsoft.com/office/officeart/2005/8/layout/hProcess4"/>
    <dgm:cxn modelId="{77C6976C-6220-44F0-945C-381A4942DAFA}" type="presParOf" srcId="{038A0B30-9D47-4E97-AB93-A57207CE908C}" destId="{AD4D2822-F4B6-4592-8863-7C89C3A43207}" srcOrd="0" destOrd="0" presId="urn:microsoft.com/office/officeart/2005/8/layout/hProcess4"/>
    <dgm:cxn modelId="{96D26D9B-6BAE-4E65-8B9A-754F0858995A}" type="presParOf" srcId="{038A0B30-9D47-4E97-AB93-A57207CE908C}" destId="{AD7021BC-E5D1-4865-911E-ABCB63671A50}" srcOrd="1" destOrd="0" presId="urn:microsoft.com/office/officeart/2005/8/layout/hProcess4"/>
    <dgm:cxn modelId="{75C4147D-6A58-4A9E-8F85-B35029D35068}" type="presParOf" srcId="{038A0B30-9D47-4E97-AB93-A57207CE908C}" destId="{F710C1EC-7262-4026-BCFC-B2AF8BC232A6}" srcOrd="2" destOrd="0" presId="urn:microsoft.com/office/officeart/2005/8/layout/hProcess4"/>
    <dgm:cxn modelId="{B01EF58A-5387-4E85-B6C3-2253A6BBE7E6}" type="presParOf" srcId="{038A0B30-9D47-4E97-AB93-A57207CE908C}" destId="{15353418-899E-4EE5-9464-C36FB269A159}" srcOrd="3" destOrd="0" presId="urn:microsoft.com/office/officeart/2005/8/layout/hProcess4"/>
    <dgm:cxn modelId="{B5CB5CA7-3935-4244-89BE-7AA13C23E0DD}" type="presParOf" srcId="{038A0B30-9D47-4E97-AB93-A57207CE908C}" destId="{C1C28B1A-8ACB-4CE8-8400-D9CE1ECF4C75}" srcOrd="4" destOrd="0" presId="urn:microsoft.com/office/officeart/2005/8/layout/hProcess4"/>
    <dgm:cxn modelId="{EB9A4948-3F97-4090-A7C2-83F5E2BFD9F4}" type="presParOf" srcId="{4447E3A9-A349-4FBC-9A25-130386CA0ED4}" destId="{C3E5E3A3-44ED-4425-8B8F-EEE74674D1B7}" srcOrd="1" destOrd="0" presId="urn:microsoft.com/office/officeart/2005/8/layout/hProcess4"/>
    <dgm:cxn modelId="{5917EB45-F079-4714-A0AA-2A8E2556E031}" type="presParOf" srcId="{4447E3A9-A349-4FBC-9A25-130386CA0ED4}" destId="{6498DCFE-139C-434B-B793-230E318B963E}" srcOrd="2" destOrd="0" presId="urn:microsoft.com/office/officeart/2005/8/layout/hProcess4"/>
    <dgm:cxn modelId="{F208758F-A6D9-47DC-9209-D5211F77C0E7}" type="presParOf" srcId="{6498DCFE-139C-434B-B793-230E318B963E}" destId="{3C0C1875-E097-4BE7-B01D-98B6D65BCE0C}" srcOrd="0" destOrd="0" presId="urn:microsoft.com/office/officeart/2005/8/layout/hProcess4"/>
    <dgm:cxn modelId="{DF2AE2B5-624A-46C8-BFEF-B69C9B0598FD}" type="presParOf" srcId="{6498DCFE-139C-434B-B793-230E318B963E}" destId="{D19434D6-0B6E-4E94-A359-6BD1DA03C559}" srcOrd="1" destOrd="0" presId="urn:microsoft.com/office/officeart/2005/8/layout/hProcess4"/>
    <dgm:cxn modelId="{8CCF9068-F1AF-4A5F-9119-793AD9D14DC0}" type="presParOf" srcId="{6498DCFE-139C-434B-B793-230E318B963E}" destId="{A92F6EF9-F8AB-4B3F-84CB-36016BC920FB}" srcOrd="2" destOrd="0" presId="urn:microsoft.com/office/officeart/2005/8/layout/hProcess4"/>
    <dgm:cxn modelId="{4335B987-37BF-4B35-89B4-2A4626ADC28C}" type="presParOf" srcId="{6498DCFE-139C-434B-B793-230E318B963E}" destId="{A63BF5F4-8356-43E6-8766-434AF8E7FFF1}" srcOrd="3" destOrd="0" presId="urn:microsoft.com/office/officeart/2005/8/layout/hProcess4"/>
    <dgm:cxn modelId="{9F4BCFB1-AB7D-46D6-924D-BB2421FBEC35}" type="presParOf" srcId="{6498DCFE-139C-434B-B793-230E318B963E}" destId="{406AD389-6585-4A00-B8CD-D7850CD1CC5D}" srcOrd="4" destOrd="0" presId="urn:microsoft.com/office/officeart/2005/8/layout/hProcess4"/>
    <dgm:cxn modelId="{E55C06CB-F554-4B04-8A9D-B778D9BCA186}" type="presParOf" srcId="{4447E3A9-A349-4FBC-9A25-130386CA0ED4}" destId="{296FF5A4-5DB7-4E51-A83E-1F400BA4B73F}" srcOrd="3" destOrd="0" presId="urn:microsoft.com/office/officeart/2005/8/layout/hProcess4"/>
    <dgm:cxn modelId="{802251B0-5A33-4045-A44C-2BFA66712919}" type="presParOf" srcId="{4447E3A9-A349-4FBC-9A25-130386CA0ED4}" destId="{C3904BEC-C6DA-40FE-98A5-BA5E2D477BB9}" srcOrd="4" destOrd="0" presId="urn:microsoft.com/office/officeart/2005/8/layout/hProcess4"/>
    <dgm:cxn modelId="{A97F821A-4DDF-4D79-87BC-EEC41823A2CA}" type="presParOf" srcId="{C3904BEC-C6DA-40FE-98A5-BA5E2D477BB9}" destId="{ECD4B0BF-1420-4641-9D79-4C2D2ECAFB09}" srcOrd="0" destOrd="0" presId="urn:microsoft.com/office/officeart/2005/8/layout/hProcess4"/>
    <dgm:cxn modelId="{A1734E11-7F7A-43D5-8391-316B5A53784A}" type="presParOf" srcId="{C3904BEC-C6DA-40FE-98A5-BA5E2D477BB9}" destId="{FFA397E5-EF1E-4A0D-ABC9-2E8C9CB1205F}" srcOrd="1" destOrd="0" presId="urn:microsoft.com/office/officeart/2005/8/layout/hProcess4"/>
    <dgm:cxn modelId="{91A33CB6-3D05-4F2C-8BDA-19415D44427F}" type="presParOf" srcId="{C3904BEC-C6DA-40FE-98A5-BA5E2D477BB9}" destId="{4766D393-9F07-4A02-9B10-95C30F093696}" srcOrd="2" destOrd="0" presId="urn:microsoft.com/office/officeart/2005/8/layout/hProcess4"/>
    <dgm:cxn modelId="{8EBA0BE4-1688-45B0-A4C3-2B826E3C466A}" type="presParOf" srcId="{C3904BEC-C6DA-40FE-98A5-BA5E2D477BB9}" destId="{B7DB1923-A1E2-4D69-8C5E-E0ABAD229A48}" srcOrd="3" destOrd="0" presId="urn:microsoft.com/office/officeart/2005/8/layout/hProcess4"/>
    <dgm:cxn modelId="{CC3926F8-6D74-4254-9C04-A1E2FF54478B}" type="presParOf" srcId="{C3904BEC-C6DA-40FE-98A5-BA5E2D477BB9}" destId="{AEB96A54-FBC3-4D48-BDFE-4B0C2A09AD3B}" srcOrd="4" destOrd="0" presId="urn:microsoft.com/office/officeart/2005/8/layout/hProcess4"/>
    <dgm:cxn modelId="{9509F896-F283-43C0-94D1-7C356698CF42}" type="presParOf" srcId="{4447E3A9-A349-4FBC-9A25-130386CA0ED4}" destId="{8B8B9734-A640-445C-83F6-409C1D1E1300}" srcOrd="5" destOrd="0" presId="urn:microsoft.com/office/officeart/2005/8/layout/hProcess4"/>
    <dgm:cxn modelId="{D83B68ED-EC24-4DCA-979E-66B7EC1C6D94}" type="presParOf" srcId="{4447E3A9-A349-4FBC-9A25-130386CA0ED4}" destId="{2D1348F8-2948-4B13-97A7-6869F88B606E}" srcOrd="6" destOrd="0" presId="urn:microsoft.com/office/officeart/2005/8/layout/hProcess4"/>
    <dgm:cxn modelId="{786E6747-93F9-4B53-9053-D425081201BB}" type="presParOf" srcId="{2D1348F8-2948-4B13-97A7-6869F88B606E}" destId="{9E509E5A-0E47-4723-A2E1-6FF120BC5DC0}" srcOrd="0" destOrd="0" presId="urn:microsoft.com/office/officeart/2005/8/layout/hProcess4"/>
    <dgm:cxn modelId="{6F2CF1DE-828C-4B67-9816-E7BEE673FFD1}" type="presParOf" srcId="{2D1348F8-2948-4B13-97A7-6869F88B606E}" destId="{C2126A23-49A9-4EE8-911C-1B870F0DFF73}" srcOrd="1" destOrd="0" presId="urn:microsoft.com/office/officeart/2005/8/layout/hProcess4"/>
    <dgm:cxn modelId="{9188D8F1-9E40-4530-9F06-D6A018F204CB}" type="presParOf" srcId="{2D1348F8-2948-4B13-97A7-6869F88B606E}" destId="{AF92A5B9-1CF3-4289-99D0-2321093519DD}" srcOrd="2" destOrd="0" presId="urn:microsoft.com/office/officeart/2005/8/layout/hProcess4"/>
    <dgm:cxn modelId="{2392C375-6490-441C-B8A5-8BCE41BC8BA3}" type="presParOf" srcId="{2D1348F8-2948-4B13-97A7-6869F88B606E}" destId="{F3BE6F5F-3D01-4AA7-8D41-EC2FE8EA1906}" srcOrd="3" destOrd="0" presId="urn:microsoft.com/office/officeart/2005/8/layout/hProcess4"/>
    <dgm:cxn modelId="{7C55C04A-D60D-401F-B3D1-35CE366330A7}" type="presParOf" srcId="{2D1348F8-2948-4B13-97A7-6869F88B606E}" destId="{15C44855-5D6E-477F-9514-1688894E1D3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DE20D4-822C-448B-A281-375BB0A7628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tr-TR"/>
        </a:p>
      </dgm:t>
    </dgm:pt>
    <dgm:pt modelId="{689F8ED0-F668-4141-AE3A-6E4C1C7C1AF1}">
      <dgm:prSet phldrT="[Metin]" custT="1">
        <dgm:style>
          <a:lnRef idx="1">
            <a:schemeClr val="accent1"/>
          </a:lnRef>
          <a:fillRef idx="2">
            <a:schemeClr val="accent1"/>
          </a:fillRef>
          <a:effectRef idx="1">
            <a:schemeClr val="accent1"/>
          </a:effectRef>
          <a:fontRef idx="minor">
            <a:schemeClr val="dk1"/>
          </a:fontRef>
        </dgm:style>
      </dgm:prSet>
      <dgm:spPr>
        <a:solidFill>
          <a:schemeClr val="bg1">
            <a:lumMod val="95000"/>
          </a:schemeClr>
        </a:solidFill>
        <a:ln>
          <a:solidFill>
            <a:schemeClr val="bg1">
              <a:lumMod val="65000"/>
            </a:schemeClr>
          </a:solidFill>
        </a:ln>
      </dgm:spPr>
      <dgm:t>
        <a:bodyPr/>
        <a:lstStyle/>
        <a:p>
          <a:r>
            <a:rPr lang="tr-TR" sz="1600" dirty="0" smtClean="0">
              <a:solidFill>
                <a:srgbClr val="102455"/>
              </a:solidFill>
            </a:rPr>
            <a:t>Yeterliliklerin </a:t>
          </a:r>
          <a:r>
            <a:rPr lang="tr-TR" sz="1600" b="1" dirty="0" smtClean="0">
              <a:solidFill>
                <a:srgbClr val="102455"/>
              </a:solidFill>
            </a:rPr>
            <a:t>şeffaflığının, kıyaslanabilirliğinin</a:t>
          </a:r>
          <a:r>
            <a:rPr lang="tr-TR" sz="1600" dirty="0" smtClean="0">
              <a:solidFill>
                <a:srgbClr val="102455"/>
              </a:solidFill>
            </a:rPr>
            <a:t> ve </a:t>
          </a:r>
          <a:r>
            <a:rPr lang="tr-TR" sz="1600" b="1" dirty="0" smtClean="0">
              <a:solidFill>
                <a:srgbClr val="102455"/>
              </a:solidFill>
            </a:rPr>
            <a:t>taşınabilirliğinin </a:t>
          </a:r>
          <a:r>
            <a:rPr lang="tr-TR" sz="1600" dirty="0" smtClean="0">
              <a:solidFill>
                <a:srgbClr val="102455"/>
              </a:solidFill>
            </a:rPr>
            <a:t>geliştirilmesini amaçlar.</a:t>
          </a:r>
          <a:endParaRPr lang="tr-TR" sz="1600" dirty="0">
            <a:solidFill>
              <a:srgbClr val="102455"/>
            </a:solidFill>
          </a:endParaRPr>
        </a:p>
      </dgm:t>
    </dgm:pt>
    <dgm:pt modelId="{03C94FF7-E8E0-41FF-83ED-1E1930A031D3}" type="parTrans" cxnId="{E4290EFC-D2CC-4493-B178-AC4A235D49DA}">
      <dgm:prSet/>
      <dgm:spPr/>
      <dgm:t>
        <a:bodyPr/>
        <a:lstStyle/>
        <a:p>
          <a:endParaRPr lang="tr-TR" sz="2400">
            <a:solidFill>
              <a:srgbClr val="102455"/>
            </a:solidFill>
          </a:endParaRPr>
        </a:p>
      </dgm:t>
    </dgm:pt>
    <dgm:pt modelId="{AE3137C4-5D00-498E-A0F4-A8FD29A7FCFA}" type="sibTrans" cxnId="{E4290EFC-D2CC-4493-B178-AC4A235D49DA}">
      <dgm:prSet/>
      <dgm:spPr/>
      <dgm:t>
        <a:bodyPr/>
        <a:lstStyle/>
        <a:p>
          <a:endParaRPr lang="tr-TR" sz="2400">
            <a:solidFill>
              <a:srgbClr val="102455"/>
            </a:solidFill>
          </a:endParaRPr>
        </a:p>
      </dgm:t>
    </dgm:pt>
    <dgm:pt modelId="{801EDB94-9773-4622-8916-568055DD5D7C}">
      <dgm:prSet phldrT="[Metin]" custT="1"/>
      <dgm:spPr>
        <a:solidFill>
          <a:schemeClr val="accent5">
            <a:lumMod val="20000"/>
            <a:lumOff val="80000"/>
            <a:alpha val="90000"/>
          </a:schemeClr>
        </a:solidFill>
        <a:ln>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1600" dirty="0" smtClean="0">
              <a:solidFill>
                <a:srgbClr val="102455"/>
              </a:solidFill>
            </a:rPr>
            <a:t>Ülkelerin yeterlilik sistemlerinin birbirleriyle bağlantısını sağlayan </a:t>
          </a:r>
          <a:r>
            <a:rPr lang="tr-TR" sz="1600" b="1" dirty="0" smtClean="0">
              <a:solidFill>
                <a:srgbClr val="102455"/>
              </a:solidFill>
            </a:rPr>
            <a:t>ortak karşılaştırma aracı</a:t>
          </a:r>
          <a:r>
            <a:rPr lang="tr-TR" sz="1600" dirty="0" smtClean="0">
              <a:solidFill>
                <a:srgbClr val="102455"/>
              </a:solidFill>
            </a:rPr>
            <a:t>dır. </a:t>
          </a:r>
          <a:endParaRPr lang="tr-TR" sz="1600" dirty="0">
            <a:solidFill>
              <a:srgbClr val="102455"/>
            </a:solidFill>
          </a:endParaRPr>
        </a:p>
      </dgm:t>
    </dgm:pt>
    <dgm:pt modelId="{E67AA138-3BD3-4FF1-930E-27248B1334A1}" type="parTrans" cxnId="{13AAA0C9-9A1D-4D0B-9B9C-EA5FFC3B8D40}">
      <dgm:prSet/>
      <dgm:spPr/>
      <dgm:t>
        <a:bodyPr/>
        <a:lstStyle/>
        <a:p>
          <a:endParaRPr lang="tr-TR" sz="2400">
            <a:solidFill>
              <a:srgbClr val="102455"/>
            </a:solidFill>
          </a:endParaRPr>
        </a:p>
      </dgm:t>
    </dgm:pt>
    <dgm:pt modelId="{F5A4DBAF-8189-4B61-8FEA-1C303D0D771A}" type="sibTrans" cxnId="{13AAA0C9-9A1D-4D0B-9B9C-EA5FFC3B8D40}">
      <dgm:prSet/>
      <dgm:spPr/>
      <dgm:t>
        <a:bodyPr/>
        <a:lstStyle/>
        <a:p>
          <a:endParaRPr lang="tr-TR" sz="2400">
            <a:solidFill>
              <a:srgbClr val="102455"/>
            </a:solidFill>
          </a:endParaRPr>
        </a:p>
      </dgm:t>
    </dgm:pt>
    <dgm:pt modelId="{B5404A58-0826-4764-8D68-EE264367791A}">
      <dgm:prSet custT="1"/>
      <dgm:spPr>
        <a:solidFill>
          <a:schemeClr val="bg1">
            <a:lumMod val="95000"/>
            <a:alpha val="90000"/>
          </a:schemeClr>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1600" dirty="0" smtClean="0">
              <a:solidFill>
                <a:srgbClr val="102455"/>
              </a:solidFill>
            </a:rPr>
            <a:t>Yeterlilik sistemlerinin </a:t>
          </a:r>
          <a:r>
            <a:rPr lang="tr-TR" sz="1600" b="1" dirty="0" smtClean="0">
              <a:solidFill>
                <a:srgbClr val="102455"/>
              </a:solidFill>
            </a:rPr>
            <a:t>ortak bir Avrupa referans noktası</a:t>
          </a:r>
          <a:r>
            <a:rPr lang="tr-TR" sz="1600" dirty="0" smtClean="0">
              <a:solidFill>
                <a:srgbClr val="102455"/>
              </a:solidFill>
            </a:rPr>
            <a:t>yla ilişkilendirmesine imkan sağlar.</a:t>
          </a:r>
          <a:endParaRPr lang="tr-TR" sz="1600" dirty="0">
            <a:solidFill>
              <a:srgbClr val="102455"/>
            </a:solidFill>
          </a:endParaRPr>
        </a:p>
      </dgm:t>
    </dgm:pt>
    <dgm:pt modelId="{AA9D98A7-19A6-4CD8-A846-FB245968758F}" type="parTrans" cxnId="{EB66F6D9-74CE-4F1E-90F5-6905C53BBFA9}">
      <dgm:prSet/>
      <dgm:spPr/>
      <dgm:t>
        <a:bodyPr/>
        <a:lstStyle/>
        <a:p>
          <a:endParaRPr lang="tr-TR" sz="2400">
            <a:solidFill>
              <a:srgbClr val="102455"/>
            </a:solidFill>
          </a:endParaRPr>
        </a:p>
      </dgm:t>
    </dgm:pt>
    <dgm:pt modelId="{A3960EFA-C293-46AD-87B6-43433B2007B6}" type="sibTrans" cxnId="{EB66F6D9-74CE-4F1E-90F5-6905C53BBFA9}">
      <dgm:prSet/>
      <dgm:spPr/>
      <dgm:t>
        <a:bodyPr/>
        <a:lstStyle/>
        <a:p>
          <a:endParaRPr lang="tr-TR" sz="2400">
            <a:solidFill>
              <a:srgbClr val="102455"/>
            </a:solidFill>
          </a:endParaRPr>
        </a:p>
      </dgm:t>
    </dgm:pt>
    <dgm:pt modelId="{26D3D2F9-D2DA-477D-B0B0-A5D7851625B7}" type="pres">
      <dgm:prSet presAssocID="{E4DE20D4-822C-448B-A281-375BB0A76281}" presName="compositeShape" presStyleCnt="0">
        <dgm:presLayoutVars>
          <dgm:dir/>
          <dgm:resizeHandles/>
        </dgm:presLayoutVars>
      </dgm:prSet>
      <dgm:spPr/>
      <dgm:t>
        <a:bodyPr/>
        <a:lstStyle/>
        <a:p>
          <a:endParaRPr lang="tr-TR"/>
        </a:p>
      </dgm:t>
    </dgm:pt>
    <dgm:pt modelId="{FA2E7BC0-3AFA-44E8-B80D-7E4B8F2B7A0B}" type="pres">
      <dgm:prSet presAssocID="{E4DE20D4-822C-448B-A281-375BB0A76281}" presName="pyramid" presStyleLbl="node1" presStyleIdx="0" presStyleCnt="1" custLinFactNeighborX="17011"/>
      <dgm:spPr>
        <a:solidFill>
          <a:srgbClr val="3B79D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CDB7971-ECB4-41E4-9DA4-4CA54BA6E822}" type="pres">
      <dgm:prSet presAssocID="{E4DE20D4-822C-448B-A281-375BB0A76281}" presName="theList" presStyleCnt="0"/>
      <dgm:spPr/>
    </dgm:pt>
    <dgm:pt modelId="{4DC59463-5BE1-470E-AB58-B37DF71131C4}" type="pres">
      <dgm:prSet presAssocID="{689F8ED0-F668-4141-AE3A-6E4C1C7C1AF1}" presName="aNode" presStyleLbl="fgAcc1" presStyleIdx="0" presStyleCnt="3" custScaleX="105725" custLinFactY="7531" custLinFactNeighborX="-27343" custLinFactNeighborY="100000">
        <dgm:presLayoutVars>
          <dgm:bulletEnabled val="1"/>
        </dgm:presLayoutVars>
      </dgm:prSet>
      <dgm:spPr/>
      <dgm:t>
        <a:bodyPr/>
        <a:lstStyle/>
        <a:p>
          <a:endParaRPr lang="tr-TR"/>
        </a:p>
      </dgm:t>
    </dgm:pt>
    <dgm:pt modelId="{B6E964B4-1FB8-4AC0-B506-C837D941FB99}" type="pres">
      <dgm:prSet presAssocID="{689F8ED0-F668-4141-AE3A-6E4C1C7C1AF1}" presName="aSpace" presStyleCnt="0"/>
      <dgm:spPr/>
    </dgm:pt>
    <dgm:pt modelId="{115FF668-AA57-48F5-BBAE-003FB04D1744}" type="pres">
      <dgm:prSet presAssocID="{801EDB94-9773-4622-8916-568055DD5D7C}" presName="aNode" presStyleLbl="fgAcc1" presStyleIdx="1" presStyleCnt="3" custScaleX="135646" custLinFactY="13845" custLinFactNeighborX="-28514" custLinFactNeighborY="100000">
        <dgm:presLayoutVars>
          <dgm:bulletEnabled val="1"/>
        </dgm:presLayoutVars>
      </dgm:prSet>
      <dgm:spPr/>
      <dgm:t>
        <a:bodyPr/>
        <a:lstStyle/>
        <a:p>
          <a:endParaRPr lang="tr-TR"/>
        </a:p>
      </dgm:t>
    </dgm:pt>
    <dgm:pt modelId="{71F08A14-7B90-4A36-A194-2F56F097AAA3}" type="pres">
      <dgm:prSet presAssocID="{801EDB94-9773-4622-8916-568055DD5D7C}" presName="aSpace" presStyleCnt="0"/>
      <dgm:spPr/>
    </dgm:pt>
    <dgm:pt modelId="{FA284737-5567-479F-941B-BA985BA65800}" type="pres">
      <dgm:prSet presAssocID="{B5404A58-0826-4764-8D68-EE264367791A}" presName="aNode" presStyleLbl="fgAcc1" presStyleIdx="2" presStyleCnt="3" custScaleX="166901" custLinFactY="22918" custLinFactNeighborX="-22521" custLinFactNeighborY="100000">
        <dgm:presLayoutVars>
          <dgm:bulletEnabled val="1"/>
        </dgm:presLayoutVars>
      </dgm:prSet>
      <dgm:spPr/>
      <dgm:t>
        <a:bodyPr/>
        <a:lstStyle/>
        <a:p>
          <a:endParaRPr lang="tr-TR"/>
        </a:p>
      </dgm:t>
    </dgm:pt>
    <dgm:pt modelId="{C9C074B9-E13F-46BF-BAE2-2B193E96D0A7}" type="pres">
      <dgm:prSet presAssocID="{B5404A58-0826-4764-8D68-EE264367791A}" presName="aSpace" presStyleCnt="0"/>
      <dgm:spPr/>
    </dgm:pt>
  </dgm:ptLst>
  <dgm:cxnLst>
    <dgm:cxn modelId="{13AAA0C9-9A1D-4D0B-9B9C-EA5FFC3B8D40}" srcId="{E4DE20D4-822C-448B-A281-375BB0A76281}" destId="{801EDB94-9773-4622-8916-568055DD5D7C}" srcOrd="1" destOrd="0" parTransId="{E67AA138-3BD3-4FF1-930E-27248B1334A1}" sibTransId="{F5A4DBAF-8189-4B61-8FEA-1C303D0D771A}"/>
    <dgm:cxn modelId="{939E1BEB-C8CB-4876-B0F0-F7808E2C3FA3}" type="presOf" srcId="{689F8ED0-F668-4141-AE3A-6E4C1C7C1AF1}" destId="{4DC59463-5BE1-470E-AB58-B37DF71131C4}" srcOrd="0" destOrd="0" presId="urn:microsoft.com/office/officeart/2005/8/layout/pyramid2"/>
    <dgm:cxn modelId="{EB66F6D9-74CE-4F1E-90F5-6905C53BBFA9}" srcId="{E4DE20D4-822C-448B-A281-375BB0A76281}" destId="{B5404A58-0826-4764-8D68-EE264367791A}" srcOrd="2" destOrd="0" parTransId="{AA9D98A7-19A6-4CD8-A846-FB245968758F}" sibTransId="{A3960EFA-C293-46AD-87B6-43433B2007B6}"/>
    <dgm:cxn modelId="{9CFB4026-9213-4159-904A-8747538E89CE}" type="presOf" srcId="{E4DE20D4-822C-448B-A281-375BB0A76281}" destId="{26D3D2F9-D2DA-477D-B0B0-A5D7851625B7}" srcOrd="0" destOrd="0" presId="urn:microsoft.com/office/officeart/2005/8/layout/pyramid2"/>
    <dgm:cxn modelId="{5DF22BAD-3389-4220-88F5-571F565B1FEF}" type="presOf" srcId="{801EDB94-9773-4622-8916-568055DD5D7C}" destId="{115FF668-AA57-48F5-BBAE-003FB04D1744}" srcOrd="0" destOrd="0" presId="urn:microsoft.com/office/officeart/2005/8/layout/pyramid2"/>
    <dgm:cxn modelId="{77D7B943-4625-48B7-91EC-5957D1E43780}" type="presOf" srcId="{B5404A58-0826-4764-8D68-EE264367791A}" destId="{FA284737-5567-479F-941B-BA985BA65800}" srcOrd="0" destOrd="0" presId="urn:microsoft.com/office/officeart/2005/8/layout/pyramid2"/>
    <dgm:cxn modelId="{E4290EFC-D2CC-4493-B178-AC4A235D49DA}" srcId="{E4DE20D4-822C-448B-A281-375BB0A76281}" destId="{689F8ED0-F668-4141-AE3A-6E4C1C7C1AF1}" srcOrd="0" destOrd="0" parTransId="{03C94FF7-E8E0-41FF-83ED-1E1930A031D3}" sibTransId="{AE3137C4-5D00-498E-A0F4-A8FD29A7FCFA}"/>
    <dgm:cxn modelId="{DDFC549D-74C5-4ECD-B67C-B20C6805B8C4}" type="presParOf" srcId="{26D3D2F9-D2DA-477D-B0B0-A5D7851625B7}" destId="{FA2E7BC0-3AFA-44E8-B80D-7E4B8F2B7A0B}" srcOrd="0" destOrd="0" presId="urn:microsoft.com/office/officeart/2005/8/layout/pyramid2"/>
    <dgm:cxn modelId="{31DF9A5D-22D6-48A2-AA25-B152EED9F544}" type="presParOf" srcId="{26D3D2F9-D2DA-477D-B0B0-A5D7851625B7}" destId="{8CDB7971-ECB4-41E4-9DA4-4CA54BA6E822}" srcOrd="1" destOrd="0" presId="urn:microsoft.com/office/officeart/2005/8/layout/pyramid2"/>
    <dgm:cxn modelId="{BA9DAB2B-4D26-44C5-A94D-639E844D4862}" type="presParOf" srcId="{8CDB7971-ECB4-41E4-9DA4-4CA54BA6E822}" destId="{4DC59463-5BE1-470E-AB58-B37DF71131C4}" srcOrd="0" destOrd="0" presId="urn:microsoft.com/office/officeart/2005/8/layout/pyramid2"/>
    <dgm:cxn modelId="{F6B1EAAA-466A-4924-A4B4-73DD92917B0E}" type="presParOf" srcId="{8CDB7971-ECB4-41E4-9DA4-4CA54BA6E822}" destId="{B6E964B4-1FB8-4AC0-B506-C837D941FB99}" srcOrd="1" destOrd="0" presId="urn:microsoft.com/office/officeart/2005/8/layout/pyramid2"/>
    <dgm:cxn modelId="{AB5A6400-AC8D-4BBB-9163-916F8204F87F}" type="presParOf" srcId="{8CDB7971-ECB4-41E4-9DA4-4CA54BA6E822}" destId="{115FF668-AA57-48F5-BBAE-003FB04D1744}" srcOrd="2" destOrd="0" presId="urn:microsoft.com/office/officeart/2005/8/layout/pyramid2"/>
    <dgm:cxn modelId="{808B7ECF-9B88-4B43-B272-41B942ED9D8C}" type="presParOf" srcId="{8CDB7971-ECB4-41E4-9DA4-4CA54BA6E822}" destId="{71F08A14-7B90-4A36-A194-2F56F097AAA3}" srcOrd="3" destOrd="0" presId="urn:microsoft.com/office/officeart/2005/8/layout/pyramid2"/>
    <dgm:cxn modelId="{BE5CFCD6-C194-4F32-8C51-A6DD09DD6F67}" type="presParOf" srcId="{8CDB7971-ECB4-41E4-9DA4-4CA54BA6E822}" destId="{FA284737-5567-479F-941B-BA985BA65800}" srcOrd="4" destOrd="0" presId="urn:microsoft.com/office/officeart/2005/8/layout/pyramid2"/>
    <dgm:cxn modelId="{2FB15041-4E9B-4AAD-A8A2-754F7BA507C2}" type="presParOf" srcId="{8CDB7971-ECB4-41E4-9DA4-4CA54BA6E822}" destId="{C9C074B9-E13F-46BF-BAE2-2B193E96D0A7}" srcOrd="5" destOrd="0" presId="urn:microsoft.com/office/officeart/2005/8/layout/pyramid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E60EDB-568B-4C0D-A118-C67ECA13755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F8D1BAD5-536B-406A-ABDA-5D6FF2E19B86}">
      <dgm:prSet phldrT="[Metin]">
        <dgm:style>
          <a:lnRef idx="1">
            <a:schemeClr val="accent5"/>
          </a:lnRef>
          <a:fillRef idx="3">
            <a:schemeClr val="accent5"/>
          </a:fillRef>
          <a:effectRef idx="2">
            <a:schemeClr val="accent5"/>
          </a:effectRef>
          <a:fontRef idx="minor">
            <a:schemeClr val="lt1"/>
          </a:fontRef>
        </dgm:style>
      </dgm:prSet>
      <dgm:spPr>
        <a:solidFill>
          <a:srgbClr val="003399"/>
        </a:solidFill>
      </dgm:spPr>
      <dgm:t>
        <a:bodyPr/>
        <a:lstStyle/>
        <a:p>
          <a:r>
            <a:rPr lang="tr-TR" dirty="0" smtClean="0">
              <a:solidFill>
                <a:schemeClr val="tx2">
                  <a:lumMod val="75000"/>
                </a:schemeClr>
              </a:solidFill>
            </a:rPr>
            <a:t> </a:t>
          </a:r>
          <a:endParaRPr lang="tr-TR" dirty="0">
            <a:solidFill>
              <a:schemeClr val="tx2">
                <a:lumMod val="75000"/>
              </a:schemeClr>
            </a:solidFill>
          </a:endParaRPr>
        </a:p>
      </dgm:t>
    </dgm:pt>
    <dgm:pt modelId="{60E0771E-5B4A-4315-95F9-46FE34F116F3}" type="parTrans" cxnId="{50E05A33-6E00-487D-B840-D71CDA65C338}">
      <dgm:prSet/>
      <dgm:spPr/>
      <dgm:t>
        <a:bodyPr/>
        <a:lstStyle/>
        <a:p>
          <a:endParaRPr lang="tr-TR">
            <a:solidFill>
              <a:schemeClr val="tx2">
                <a:lumMod val="75000"/>
              </a:schemeClr>
            </a:solidFill>
          </a:endParaRPr>
        </a:p>
      </dgm:t>
    </dgm:pt>
    <dgm:pt modelId="{79E59C5E-75E6-4250-88E7-BDC2367E424E}" type="sibTrans" cxnId="{50E05A33-6E00-487D-B840-D71CDA65C338}">
      <dgm:prSet/>
      <dgm:spPr/>
      <dgm:t>
        <a:bodyPr/>
        <a:lstStyle/>
        <a:p>
          <a:endParaRPr lang="tr-TR">
            <a:solidFill>
              <a:schemeClr val="tx2">
                <a:lumMod val="75000"/>
              </a:schemeClr>
            </a:solidFill>
          </a:endParaRPr>
        </a:p>
      </dgm:t>
    </dgm:pt>
    <dgm:pt modelId="{A37195D0-FFC6-40ED-9A12-2D2FD09E4C75}">
      <dgm:prSet phldrT="[Metin]"/>
      <dgm:spPr/>
      <dgm:t>
        <a:bodyPr/>
        <a:lstStyle/>
        <a:p>
          <a:r>
            <a:rPr lang="tr-TR" b="1" dirty="0" smtClean="0">
              <a:solidFill>
                <a:schemeClr val="tx2">
                  <a:lumMod val="75000"/>
                </a:schemeClr>
              </a:solidFill>
              <a:latin typeface="Calibri"/>
              <a:ea typeface="+mn-ea"/>
              <a:cs typeface="+mn-cs"/>
            </a:rPr>
            <a:t>Yeterlilikler Arası Yatay ve Dikey Geçişleri Belirlemek</a:t>
          </a:r>
          <a:endParaRPr lang="tr-TR" dirty="0">
            <a:solidFill>
              <a:schemeClr val="tx2">
                <a:lumMod val="75000"/>
              </a:schemeClr>
            </a:solidFill>
          </a:endParaRPr>
        </a:p>
      </dgm:t>
    </dgm:pt>
    <dgm:pt modelId="{D2F175BA-12C5-420B-9AA2-93E5EF1D11DB}" type="parTrans" cxnId="{5A4D2D40-A479-48B0-B16B-65935C003A73}">
      <dgm:prSet/>
      <dgm:spPr/>
      <dgm:t>
        <a:bodyPr/>
        <a:lstStyle/>
        <a:p>
          <a:endParaRPr lang="tr-TR">
            <a:solidFill>
              <a:schemeClr val="tx2">
                <a:lumMod val="75000"/>
              </a:schemeClr>
            </a:solidFill>
          </a:endParaRPr>
        </a:p>
      </dgm:t>
    </dgm:pt>
    <dgm:pt modelId="{B024A652-6430-4FEB-A58D-9338216F8E7E}" type="sibTrans" cxnId="{5A4D2D40-A479-48B0-B16B-65935C003A73}">
      <dgm:prSet/>
      <dgm:spPr/>
      <dgm:t>
        <a:bodyPr/>
        <a:lstStyle/>
        <a:p>
          <a:endParaRPr lang="tr-TR">
            <a:solidFill>
              <a:schemeClr val="tx2">
                <a:lumMod val="75000"/>
              </a:schemeClr>
            </a:solidFill>
          </a:endParaRPr>
        </a:p>
      </dgm:t>
    </dgm:pt>
    <dgm:pt modelId="{853E0AA4-DABB-4B0C-8D33-E33CAC9D98F4}">
      <dgm:prSet phldrT="[Metin]">
        <dgm:style>
          <a:lnRef idx="2">
            <a:schemeClr val="accent5">
              <a:shade val="50000"/>
            </a:schemeClr>
          </a:lnRef>
          <a:fillRef idx="1">
            <a:schemeClr val="accent5"/>
          </a:fillRef>
          <a:effectRef idx="0">
            <a:schemeClr val="accent5"/>
          </a:effectRef>
          <a:fontRef idx="minor">
            <a:schemeClr val="lt1"/>
          </a:fontRef>
        </dgm:style>
      </dgm:prSet>
      <dgm:spPr>
        <a:solidFill>
          <a:srgbClr val="0033CC"/>
        </a:solidFill>
      </dgm:spPr>
      <dgm:t>
        <a:bodyPr/>
        <a:lstStyle/>
        <a:p>
          <a:r>
            <a:rPr lang="tr-TR" dirty="0" smtClean="0">
              <a:solidFill>
                <a:schemeClr val="tx2">
                  <a:lumMod val="75000"/>
                </a:schemeClr>
              </a:solidFill>
            </a:rPr>
            <a:t> </a:t>
          </a:r>
          <a:endParaRPr lang="tr-TR" dirty="0">
            <a:solidFill>
              <a:schemeClr val="tx2">
                <a:lumMod val="75000"/>
              </a:schemeClr>
            </a:solidFill>
          </a:endParaRPr>
        </a:p>
      </dgm:t>
    </dgm:pt>
    <dgm:pt modelId="{562EB4A4-A9D2-4430-8A3A-7DC1627C5BD9}" type="parTrans" cxnId="{202667C6-8F05-496E-B0A8-4E133B02E2B9}">
      <dgm:prSet/>
      <dgm:spPr/>
      <dgm:t>
        <a:bodyPr/>
        <a:lstStyle/>
        <a:p>
          <a:endParaRPr lang="tr-TR">
            <a:solidFill>
              <a:schemeClr val="tx2">
                <a:lumMod val="75000"/>
              </a:schemeClr>
            </a:solidFill>
          </a:endParaRPr>
        </a:p>
      </dgm:t>
    </dgm:pt>
    <dgm:pt modelId="{0DC60A98-3066-4D07-8B16-A5A9D422F540}" type="sibTrans" cxnId="{202667C6-8F05-496E-B0A8-4E133B02E2B9}">
      <dgm:prSet/>
      <dgm:spPr/>
      <dgm:t>
        <a:bodyPr/>
        <a:lstStyle/>
        <a:p>
          <a:endParaRPr lang="tr-TR">
            <a:solidFill>
              <a:schemeClr val="tx2">
                <a:lumMod val="75000"/>
              </a:schemeClr>
            </a:solidFill>
          </a:endParaRPr>
        </a:p>
      </dgm:t>
    </dgm:pt>
    <dgm:pt modelId="{4155DB68-0261-43F1-9C00-14F471A4ADB4}">
      <dgm:prSet phldrT="[Metin]"/>
      <dgm:spPr/>
      <dgm:t>
        <a:bodyPr/>
        <a:lstStyle/>
        <a:p>
          <a:r>
            <a:rPr lang="tr-TR" b="1" noProof="0" dirty="0" smtClean="0">
              <a:solidFill>
                <a:schemeClr val="tx2">
                  <a:lumMod val="75000"/>
                </a:schemeClr>
              </a:solidFill>
              <a:latin typeface="Calibri"/>
              <a:ea typeface="+mn-ea"/>
              <a:cs typeface="+mn-cs"/>
            </a:rPr>
            <a:t>Yeterliliklerin Uluslararası Karşılaştırılabilirliğini Sağlamak </a:t>
          </a:r>
          <a:endParaRPr lang="tr-TR" dirty="0">
            <a:solidFill>
              <a:schemeClr val="tx2">
                <a:lumMod val="75000"/>
              </a:schemeClr>
            </a:solidFill>
          </a:endParaRPr>
        </a:p>
      </dgm:t>
    </dgm:pt>
    <dgm:pt modelId="{2959AF8B-9F54-4011-83AF-C2A40DFAB97C}" type="parTrans" cxnId="{FD386746-6FD7-425A-9025-3CD7DD66A162}">
      <dgm:prSet/>
      <dgm:spPr/>
      <dgm:t>
        <a:bodyPr/>
        <a:lstStyle/>
        <a:p>
          <a:endParaRPr lang="tr-TR">
            <a:solidFill>
              <a:schemeClr val="tx2">
                <a:lumMod val="75000"/>
              </a:schemeClr>
            </a:solidFill>
          </a:endParaRPr>
        </a:p>
      </dgm:t>
    </dgm:pt>
    <dgm:pt modelId="{A0E2794F-78EC-46EC-B504-D3FE3A74865E}" type="sibTrans" cxnId="{FD386746-6FD7-425A-9025-3CD7DD66A162}">
      <dgm:prSet/>
      <dgm:spPr/>
      <dgm:t>
        <a:bodyPr/>
        <a:lstStyle/>
        <a:p>
          <a:endParaRPr lang="tr-TR">
            <a:solidFill>
              <a:schemeClr val="tx2">
                <a:lumMod val="75000"/>
              </a:schemeClr>
            </a:solidFill>
          </a:endParaRPr>
        </a:p>
      </dgm:t>
    </dgm:pt>
    <dgm:pt modelId="{583554AE-202D-4F22-8CD5-5B11AFCE0E8E}">
      <dgm:prSet phldrT="[Metin]">
        <dgm:style>
          <a:lnRef idx="1">
            <a:schemeClr val="accent5"/>
          </a:lnRef>
          <a:fillRef idx="2">
            <a:schemeClr val="accent5"/>
          </a:fillRef>
          <a:effectRef idx="1">
            <a:schemeClr val="accent5"/>
          </a:effectRef>
          <a:fontRef idx="minor">
            <a:schemeClr val="dk1"/>
          </a:fontRef>
        </dgm:style>
      </dgm:prSet>
      <dgm:spPr>
        <a:solidFill>
          <a:srgbClr val="0066FF"/>
        </a:solidFill>
      </dgm:spPr>
      <dgm:t>
        <a:bodyPr/>
        <a:lstStyle/>
        <a:p>
          <a:r>
            <a:rPr lang="tr-TR" dirty="0" smtClean="0">
              <a:solidFill>
                <a:schemeClr val="tx2">
                  <a:lumMod val="75000"/>
                </a:schemeClr>
              </a:solidFill>
            </a:rPr>
            <a:t> </a:t>
          </a:r>
          <a:endParaRPr lang="tr-TR" dirty="0">
            <a:solidFill>
              <a:schemeClr val="tx2">
                <a:lumMod val="75000"/>
              </a:schemeClr>
            </a:solidFill>
          </a:endParaRPr>
        </a:p>
      </dgm:t>
    </dgm:pt>
    <dgm:pt modelId="{1F193D02-B822-4388-B9C2-7972C6ED8763}" type="parTrans" cxnId="{2E29722B-7655-49B7-AB2D-01ADF6FB117E}">
      <dgm:prSet/>
      <dgm:spPr/>
      <dgm:t>
        <a:bodyPr/>
        <a:lstStyle/>
        <a:p>
          <a:endParaRPr lang="tr-TR">
            <a:solidFill>
              <a:schemeClr val="tx2">
                <a:lumMod val="75000"/>
              </a:schemeClr>
            </a:solidFill>
          </a:endParaRPr>
        </a:p>
      </dgm:t>
    </dgm:pt>
    <dgm:pt modelId="{14E77474-152A-4318-95D4-254DAF765007}" type="sibTrans" cxnId="{2E29722B-7655-49B7-AB2D-01ADF6FB117E}">
      <dgm:prSet/>
      <dgm:spPr/>
      <dgm:t>
        <a:bodyPr/>
        <a:lstStyle/>
        <a:p>
          <a:endParaRPr lang="tr-TR">
            <a:solidFill>
              <a:schemeClr val="tx2">
                <a:lumMod val="75000"/>
              </a:schemeClr>
            </a:solidFill>
          </a:endParaRPr>
        </a:p>
      </dgm:t>
    </dgm:pt>
    <dgm:pt modelId="{C115D129-DC05-487A-AA18-F8D3DC6BA86B}">
      <dgm:prSet phldrT="[Metin]"/>
      <dgm:spPr/>
      <dgm:t>
        <a:bodyPr/>
        <a:lstStyle/>
        <a:p>
          <a:r>
            <a:rPr lang="tr-TR" b="1" noProof="0" dirty="0" smtClean="0">
              <a:solidFill>
                <a:schemeClr val="tx2">
                  <a:lumMod val="75000"/>
                </a:schemeClr>
              </a:solidFill>
              <a:latin typeface="Calibri"/>
              <a:ea typeface="+mn-ea"/>
              <a:cs typeface="+mn-cs"/>
            </a:rPr>
            <a:t>Hayat Boyu Öğrenmeyi Teşvik Etmek</a:t>
          </a:r>
          <a:endParaRPr lang="tr-TR" dirty="0">
            <a:solidFill>
              <a:schemeClr val="tx2">
                <a:lumMod val="75000"/>
              </a:schemeClr>
            </a:solidFill>
          </a:endParaRPr>
        </a:p>
      </dgm:t>
    </dgm:pt>
    <dgm:pt modelId="{916C78D1-02F1-4851-BDD9-FE11DCB61615}" type="parTrans" cxnId="{C49D2793-B6F9-4320-9F76-5E3FE18D8A47}">
      <dgm:prSet/>
      <dgm:spPr/>
      <dgm:t>
        <a:bodyPr/>
        <a:lstStyle/>
        <a:p>
          <a:endParaRPr lang="tr-TR">
            <a:solidFill>
              <a:schemeClr val="tx2">
                <a:lumMod val="75000"/>
              </a:schemeClr>
            </a:solidFill>
          </a:endParaRPr>
        </a:p>
      </dgm:t>
    </dgm:pt>
    <dgm:pt modelId="{165A2151-9A2C-4D17-AB4D-74D55ED65B43}" type="sibTrans" cxnId="{C49D2793-B6F9-4320-9F76-5E3FE18D8A47}">
      <dgm:prSet/>
      <dgm:spPr/>
      <dgm:t>
        <a:bodyPr/>
        <a:lstStyle/>
        <a:p>
          <a:endParaRPr lang="tr-TR">
            <a:solidFill>
              <a:schemeClr val="tx2">
                <a:lumMod val="75000"/>
              </a:schemeClr>
            </a:solidFill>
          </a:endParaRPr>
        </a:p>
      </dgm:t>
    </dgm:pt>
    <dgm:pt modelId="{175598A2-1899-4531-B455-F2D7033C4A07}">
      <dgm:prSet phldrT="[Metin]"/>
      <dgm:spPr>
        <a:solidFill>
          <a:srgbClr val="FF33CC"/>
        </a:solidFill>
      </dgm:spPr>
      <dgm:t>
        <a:bodyPr/>
        <a:lstStyle/>
        <a:p>
          <a:endParaRPr lang="tr-TR" dirty="0">
            <a:solidFill>
              <a:schemeClr val="tx2">
                <a:lumMod val="75000"/>
              </a:schemeClr>
            </a:solidFill>
          </a:endParaRPr>
        </a:p>
      </dgm:t>
    </dgm:pt>
    <dgm:pt modelId="{4EEF3729-011B-42C0-803F-4BFAE06D0090}" type="parTrans" cxnId="{800BF6CC-4690-44E1-890C-D983490827B0}">
      <dgm:prSet/>
      <dgm:spPr/>
      <dgm:t>
        <a:bodyPr/>
        <a:lstStyle/>
        <a:p>
          <a:endParaRPr lang="tr-TR">
            <a:solidFill>
              <a:schemeClr val="tx2">
                <a:lumMod val="75000"/>
              </a:schemeClr>
            </a:solidFill>
          </a:endParaRPr>
        </a:p>
      </dgm:t>
    </dgm:pt>
    <dgm:pt modelId="{1C6EBF4F-E74A-4A2A-B6AC-32850F222959}" type="sibTrans" cxnId="{800BF6CC-4690-44E1-890C-D983490827B0}">
      <dgm:prSet/>
      <dgm:spPr/>
      <dgm:t>
        <a:bodyPr/>
        <a:lstStyle/>
        <a:p>
          <a:endParaRPr lang="tr-TR">
            <a:solidFill>
              <a:schemeClr val="tx2">
                <a:lumMod val="75000"/>
              </a:schemeClr>
            </a:solidFill>
          </a:endParaRPr>
        </a:p>
      </dgm:t>
    </dgm:pt>
    <dgm:pt modelId="{30F86081-A030-4C8E-92E3-56BC841342F0}">
      <dgm:prSet phldrT="[Metin]">
        <dgm:style>
          <a:lnRef idx="2">
            <a:schemeClr val="accent1">
              <a:shade val="50000"/>
            </a:schemeClr>
          </a:lnRef>
          <a:fillRef idx="1">
            <a:schemeClr val="accent1"/>
          </a:fillRef>
          <a:effectRef idx="0">
            <a:schemeClr val="accent1"/>
          </a:effectRef>
          <a:fontRef idx="minor">
            <a:schemeClr val="lt1"/>
          </a:fontRef>
        </dgm:style>
      </dgm:prSet>
      <dgm:spPr>
        <a:solidFill>
          <a:srgbClr val="6699FF"/>
        </a:solidFill>
        <a:ln>
          <a:solidFill>
            <a:schemeClr val="tx2">
              <a:lumMod val="60000"/>
              <a:lumOff val="40000"/>
            </a:schemeClr>
          </a:solidFill>
        </a:ln>
      </dgm:spPr>
      <dgm:t>
        <a:bodyPr/>
        <a:lstStyle/>
        <a:p>
          <a:endParaRPr lang="tr-TR" dirty="0">
            <a:solidFill>
              <a:schemeClr val="tx2">
                <a:lumMod val="75000"/>
              </a:schemeClr>
            </a:solidFill>
          </a:endParaRPr>
        </a:p>
      </dgm:t>
    </dgm:pt>
    <dgm:pt modelId="{B80D5DD8-AAC0-4430-8D1F-2EF72DD5602D}" type="parTrans" cxnId="{7A41863D-FCEE-4958-9A3D-8B89B0CDA0F2}">
      <dgm:prSet/>
      <dgm:spPr/>
      <dgm:t>
        <a:bodyPr/>
        <a:lstStyle/>
        <a:p>
          <a:endParaRPr lang="tr-TR">
            <a:solidFill>
              <a:schemeClr val="tx2">
                <a:lumMod val="75000"/>
              </a:schemeClr>
            </a:solidFill>
          </a:endParaRPr>
        </a:p>
      </dgm:t>
    </dgm:pt>
    <dgm:pt modelId="{E78E844A-59AF-4BDE-A273-23F2B4FAA8B2}" type="sibTrans" cxnId="{7A41863D-FCEE-4958-9A3D-8B89B0CDA0F2}">
      <dgm:prSet/>
      <dgm:spPr/>
      <dgm:t>
        <a:bodyPr/>
        <a:lstStyle/>
        <a:p>
          <a:endParaRPr lang="tr-TR">
            <a:solidFill>
              <a:schemeClr val="tx2">
                <a:lumMod val="75000"/>
              </a:schemeClr>
            </a:solidFill>
          </a:endParaRPr>
        </a:p>
      </dgm:t>
    </dgm:pt>
    <dgm:pt modelId="{8D5DDD4A-6416-4B49-B181-5E2F0462334E}">
      <dgm:prSet/>
      <dgm:spPr/>
      <dgm:t>
        <a:bodyPr/>
        <a:lstStyle/>
        <a:p>
          <a:r>
            <a:rPr lang="tr-TR" b="1" noProof="0" dirty="0" smtClean="0">
              <a:solidFill>
                <a:schemeClr val="tx2">
                  <a:lumMod val="75000"/>
                </a:schemeClr>
              </a:solidFill>
              <a:latin typeface="Calibri"/>
              <a:ea typeface="+mn-ea"/>
              <a:cs typeface="+mn-cs"/>
            </a:rPr>
            <a:t>Eğitim&amp;Öğretimin Kalite Güvencesini Sağlamak</a:t>
          </a:r>
          <a:endParaRPr lang="tr-TR" dirty="0">
            <a:solidFill>
              <a:schemeClr val="tx2">
                <a:lumMod val="75000"/>
              </a:schemeClr>
            </a:solidFill>
          </a:endParaRPr>
        </a:p>
      </dgm:t>
    </dgm:pt>
    <dgm:pt modelId="{86F0B936-6E28-4715-BB1B-0C7B4385423C}" type="parTrans" cxnId="{658151AD-B0AD-4E69-B791-CD0CDBF72B17}">
      <dgm:prSet/>
      <dgm:spPr/>
      <dgm:t>
        <a:bodyPr/>
        <a:lstStyle/>
        <a:p>
          <a:endParaRPr lang="tr-TR">
            <a:solidFill>
              <a:schemeClr val="tx2">
                <a:lumMod val="75000"/>
              </a:schemeClr>
            </a:solidFill>
          </a:endParaRPr>
        </a:p>
      </dgm:t>
    </dgm:pt>
    <dgm:pt modelId="{1A5417DF-3D99-49AD-BD37-420E5F69E15D}" type="sibTrans" cxnId="{658151AD-B0AD-4E69-B791-CD0CDBF72B17}">
      <dgm:prSet/>
      <dgm:spPr/>
      <dgm:t>
        <a:bodyPr/>
        <a:lstStyle/>
        <a:p>
          <a:endParaRPr lang="tr-TR">
            <a:solidFill>
              <a:schemeClr val="tx2">
                <a:lumMod val="75000"/>
              </a:schemeClr>
            </a:solidFill>
          </a:endParaRPr>
        </a:p>
      </dgm:t>
    </dgm:pt>
    <dgm:pt modelId="{86736866-5801-430E-9C4E-53BE7FA6F3B8}">
      <dgm:prSet/>
      <dgm:spPr/>
      <dgm:t>
        <a:bodyPr/>
        <a:lstStyle/>
        <a:p>
          <a:r>
            <a:rPr lang="tr-TR" b="1" dirty="0" smtClean="0">
              <a:solidFill>
                <a:schemeClr val="tx2">
                  <a:lumMod val="75000"/>
                </a:schemeClr>
              </a:solidFill>
              <a:latin typeface="Calibri"/>
              <a:ea typeface="+mn-ea"/>
              <a:cs typeface="+mn-cs"/>
            </a:rPr>
            <a:t>Önceki Öğrenmelerin Tanınmasını Sağlamak</a:t>
          </a:r>
          <a:endParaRPr lang="tr-TR" dirty="0">
            <a:solidFill>
              <a:schemeClr val="tx2">
                <a:lumMod val="75000"/>
              </a:schemeClr>
            </a:solidFill>
          </a:endParaRPr>
        </a:p>
      </dgm:t>
    </dgm:pt>
    <dgm:pt modelId="{0C1F75D1-C21B-44DB-BA02-38852804A012}" type="parTrans" cxnId="{68B5590A-DC2F-4EFE-B0A0-012CDAC3BC60}">
      <dgm:prSet/>
      <dgm:spPr/>
      <dgm:t>
        <a:bodyPr/>
        <a:lstStyle/>
        <a:p>
          <a:endParaRPr lang="tr-TR">
            <a:solidFill>
              <a:schemeClr val="tx2">
                <a:lumMod val="75000"/>
              </a:schemeClr>
            </a:solidFill>
          </a:endParaRPr>
        </a:p>
      </dgm:t>
    </dgm:pt>
    <dgm:pt modelId="{61E60F10-A705-48C2-B946-BE1A1B4D0059}" type="sibTrans" cxnId="{68B5590A-DC2F-4EFE-B0A0-012CDAC3BC60}">
      <dgm:prSet/>
      <dgm:spPr/>
      <dgm:t>
        <a:bodyPr/>
        <a:lstStyle/>
        <a:p>
          <a:endParaRPr lang="tr-TR">
            <a:solidFill>
              <a:schemeClr val="tx2">
                <a:lumMod val="75000"/>
              </a:schemeClr>
            </a:solidFill>
          </a:endParaRPr>
        </a:p>
      </dgm:t>
    </dgm:pt>
    <dgm:pt modelId="{09ECE002-1978-4899-A89F-3CB28A8D3E20}">
      <dgm:prSet phldrT="[Metin]">
        <dgm:style>
          <a:lnRef idx="2">
            <a:schemeClr val="accent3">
              <a:shade val="50000"/>
            </a:schemeClr>
          </a:lnRef>
          <a:fillRef idx="1">
            <a:schemeClr val="accent3"/>
          </a:fillRef>
          <a:effectRef idx="0">
            <a:schemeClr val="accent3"/>
          </a:effectRef>
          <a:fontRef idx="minor">
            <a:schemeClr val="lt1"/>
          </a:fontRef>
        </dgm:style>
      </dgm:prSet>
      <dgm:spPr>
        <a:solidFill>
          <a:srgbClr val="9999FF"/>
        </a:solidFill>
        <a:ln>
          <a:solidFill>
            <a:schemeClr val="tx2">
              <a:lumMod val="60000"/>
              <a:lumOff val="40000"/>
            </a:schemeClr>
          </a:solidFill>
        </a:ln>
      </dgm:spPr>
      <dgm:t>
        <a:bodyPr/>
        <a:lstStyle/>
        <a:p>
          <a:endParaRPr lang="tr-TR" dirty="0">
            <a:solidFill>
              <a:schemeClr val="tx2">
                <a:lumMod val="75000"/>
              </a:schemeClr>
            </a:solidFill>
          </a:endParaRPr>
        </a:p>
      </dgm:t>
    </dgm:pt>
    <dgm:pt modelId="{E0791A81-3D72-495C-A501-694DB3C9321F}" type="parTrans" cxnId="{5BB15CFB-A203-4471-9417-21EA5C651451}">
      <dgm:prSet/>
      <dgm:spPr/>
      <dgm:t>
        <a:bodyPr/>
        <a:lstStyle/>
        <a:p>
          <a:endParaRPr lang="tr-TR">
            <a:solidFill>
              <a:schemeClr val="tx2">
                <a:lumMod val="75000"/>
              </a:schemeClr>
            </a:solidFill>
          </a:endParaRPr>
        </a:p>
      </dgm:t>
    </dgm:pt>
    <dgm:pt modelId="{71781484-6497-4E79-86E7-2AF69F89CE31}" type="sibTrans" cxnId="{5BB15CFB-A203-4471-9417-21EA5C651451}">
      <dgm:prSet/>
      <dgm:spPr/>
      <dgm:t>
        <a:bodyPr/>
        <a:lstStyle/>
        <a:p>
          <a:endParaRPr lang="tr-TR">
            <a:solidFill>
              <a:schemeClr val="tx2">
                <a:lumMod val="75000"/>
              </a:schemeClr>
            </a:solidFill>
          </a:endParaRPr>
        </a:p>
      </dgm:t>
    </dgm:pt>
    <dgm:pt modelId="{1814AFC2-FD28-49FD-B5AD-EAA91637D034}">
      <dgm:prSet phldrT="[Metin]"/>
      <dgm:spPr>
        <a:solidFill>
          <a:srgbClr val="CC99FF"/>
        </a:solidFill>
      </dgm:spPr>
      <dgm:t>
        <a:bodyPr/>
        <a:lstStyle/>
        <a:p>
          <a:endParaRPr lang="tr-TR" dirty="0">
            <a:solidFill>
              <a:schemeClr val="tx2">
                <a:lumMod val="75000"/>
              </a:schemeClr>
            </a:solidFill>
          </a:endParaRPr>
        </a:p>
      </dgm:t>
    </dgm:pt>
    <dgm:pt modelId="{492122BE-8040-47D7-B29E-16043755B8C8}" type="parTrans" cxnId="{2E3D6738-6AFE-45BA-95DA-7F3745E0302C}">
      <dgm:prSet/>
      <dgm:spPr/>
      <dgm:t>
        <a:bodyPr/>
        <a:lstStyle/>
        <a:p>
          <a:endParaRPr lang="tr-TR">
            <a:solidFill>
              <a:schemeClr val="tx2">
                <a:lumMod val="75000"/>
              </a:schemeClr>
            </a:solidFill>
          </a:endParaRPr>
        </a:p>
      </dgm:t>
    </dgm:pt>
    <dgm:pt modelId="{5B1C93EC-5ADA-4D63-8B95-37BE30100619}" type="sibTrans" cxnId="{2E3D6738-6AFE-45BA-95DA-7F3745E0302C}">
      <dgm:prSet/>
      <dgm:spPr/>
      <dgm:t>
        <a:bodyPr/>
        <a:lstStyle/>
        <a:p>
          <a:endParaRPr lang="tr-TR">
            <a:solidFill>
              <a:schemeClr val="tx2">
                <a:lumMod val="75000"/>
              </a:schemeClr>
            </a:solidFill>
          </a:endParaRPr>
        </a:p>
      </dgm:t>
    </dgm:pt>
    <dgm:pt modelId="{47743B48-24C0-4D5A-94C2-405CC03FF725}">
      <dgm:prSet phldrT="[Metin]"/>
      <dgm:spPr>
        <a:solidFill>
          <a:srgbClr val="FF66FF"/>
        </a:solidFill>
      </dgm:spPr>
      <dgm:t>
        <a:bodyPr/>
        <a:lstStyle/>
        <a:p>
          <a:endParaRPr lang="tr-TR" dirty="0">
            <a:solidFill>
              <a:schemeClr val="tx2">
                <a:lumMod val="75000"/>
              </a:schemeClr>
            </a:solidFill>
          </a:endParaRPr>
        </a:p>
      </dgm:t>
    </dgm:pt>
    <dgm:pt modelId="{1A1F4A19-12E1-4BD6-B3EE-D7CC8B88D234}" type="parTrans" cxnId="{2DF4BB9E-CFDE-484D-B97A-294D2BBB8C41}">
      <dgm:prSet/>
      <dgm:spPr/>
      <dgm:t>
        <a:bodyPr/>
        <a:lstStyle/>
        <a:p>
          <a:endParaRPr lang="tr-TR">
            <a:solidFill>
              <a:schemeClr val="tx2">
                <a:lumMod val="75000"/>
              </a:schemeClr>
            </a:solidFill>
          </a:endParaRPr>
        </a:p>
      </dgm:t>
    </dgm:pt>
    <dgm:pt modelId="{8C97CFFE-559F-4207-A0CB-E5C9C53FF887}" type="sibTrans" cxnId="{2DF4BB9E-CFDE-484D-B97A-294D2BBB8C41}">
      <dgm:prSet/>
      <dgm:spPr/>
      <dgm:t>
        <a:bodyPr/>
        <a:lstStyle/>
        <a:p>
          <a:endParaRPr lang="tr-TR">
            <a:solidFill>
              <a:schemeClr val="tx2">
                <a:lumMod val="75000"/>
              </a:schemeClr>
            </a:solidFill>
          </a:endParaRPr>
        </a:p>
      </dgm:t>
    </dgm:pt>
    <dgm:pt modelId="{5D547883-8F46-4E49-88FA-30FE108C4F92}">
      <dgm:prSet/>
      <dgm:spPr/>
      <dgm:t>
        <a:bodyPr/>
        <a:lstStyle/>
        <a:p>
          <a:r>
            <a:rPr lang="tr-TR" b="1" noProof="0" smtClean="0">
              <a:solidFill>
                <a:schemeClr val="tx2">
                  <a:lumMod val="75000"/>
                </a:schemeClr>
              </a:solidFill>
              <a:latin typeface="Calibri"/>
              <a:ea typeface="+mn-ea"/>
              <a:cs typeface="+mn-cs"/>
            </a:rPr>
            <a:t>Kapsayıcı bir Çerçeve Sunmak </a:t>
          </a:r>
          <a:endParaRPr lang="tr-TR">
            <a:solidFill>
              <a:schemeClr val="tx2">
                <a:lumMod val="75000"/>
              </a:schemeClr>
            </a:solidFill>
          </a:endParaRPr>
        </a:p>
      </dgm:t>
    </dgm:pt>
    <dgm:pt modelId="{0C9D6BD2-E777-486F-92B5-BF600B90DC4E}" type="parTrans" cxnId="{C75264C7-8845-4425-99FA-0B2B4CDC274C}">
      <dgm:prSet/>
      <dgm:spPr/>
      <dgm:t>
        <a:bodyPr/>
        <a:lstStyle/>
        <a:p>
          <a:endParaRPr lang="tr-TR">
            <a:solidFill>
              <a:schemeClr val="tx2">
                <a:lumMod val="75000"/>
              </a:schemeClr>
            </a:solidFill>
          </a:endParaRPr>
        </a:p>
      </dgm:t>
    </dgm:pt>
    <dgm:pt modelId="{17C829D4-B0E3-4599-86E3-BBA41CC3593A}" type="sibTrans" cxnId="{C75264C7-8845-4425-99FA-0B2B4CDC274C}">
      <dgm:prSet/>
      <dgm:spPr/>
      <dgm:t>
        <a:bodyPr/>
        <a:lstStyle/>
        <a:p>
          <a:endParaRPr lang="tr-TR">
            <a:solidFill>
              <a:schemeClr val="tx2">
                <a:lumMod val="75000"/>
              </a:schemeClr>
            </a:solidFill>
          </a:endParaRPr>
        </a:p>
      </dgm:t>
    </dgm:pt>
    <dgm:pt modelId="{C4E8936C-1DBC-4D49-B154-C9CDE7826323}">
      <dgm:prSet/>
      <dgm:spPr/>
      <dgm:t>
        <a:bodyPr/>
        <a:lstStyle/>
        <a:p>
          <a:r>
            <a:rPr lang="tr-TR" b="1" dirty="0" smtClean="0">
              <a:solidFill>
                <a:schemeClr val="tx2">
                  <a:lumMod val="75000"/>
                </a:schemeClr>
              </a:solidFill>
              <a:latin typeface="Calibri"/>
              <a:ea typeface="+mn-ea"/>
              <a:cs typeface="+mn-cs"/>
            </a:rPr>
            <a:t>Eğitim-İstihdam İlişkisini Güçlendirmek</a:t>
          </a:r>
          <a:endParaRPr lang="tr-TR" dirty="0">
            <a:solidFill>
              <a:schemeClr val="tx2">
                <a:lumMod val="75000"/>
              </a:schemeClr>
            </a:solidFill>
          </a:endParaRPr>
        </a:p>
      </dgm:t>
    </dgm:pt>
    <dgm:pt modelId="{043FF796-09FE-4C66-9940-E1F8214DBC2B}" type="parTrans" cxnId="{1EFAE01E-B50F-4A7B-9062-A41895A0A58D}">
      <dgm:prSet/>
      <dgm:spPr/>
      <dgm:t>
        <a:bodyPr/>
        <a:lstStyle/>
        <a:p>
          <a:endParaRPr lang="tr-TR">
            <a:solidFill>
              <a:schemeClr val="tx2">
                <a:lumMod val="75000"/>
              </a:schemeClr>
            </a:solidFill>
          </a:endParaRPr>
        </a:p>
      </dgm:t>
    </dgm:pt>
    <dgm:pt modelId="{F1A4A51A-FFC0-485D-8B20-70FCF7CA2D89}" type="sibTrans" cxnId="{1EFAE01E-B50F-4A7B-9062-A41895A0A58D}">
      <dgm:prSet/>
      <dgm:spPr/>
      <dgm:t>
        <a:bodyPr/>
        <a:lstStyle/>
        <a:p>
          <a:endParaRPr lang="tr-TR">
            <a:solidFill>
              <a:schemeClr val="tx2">
                <a:lumMod val="75000"/>
              </a:schemeClr>
            </a:solidFill>
          </a:endParaRPr>
        </a:p>
      </dgm:t>
    </dgm:pt>
    <dgm:pt modelId="{113B8C13-0732-456E-B46A-809BAB58B5F7}">
      <dgm:prSet/>
      <dgm:spPr/>
      <dgm:t>
        <a:bodyPr/>
        <a:lstStyle/>
        <a:p>
          <a:r>
            <a:rPr lang="tr-TR" b="1" smtClean="0">
              <a:solidFill>
                <a:schemeClr val="tx2">
                  <a:lumMod val="75000"/>
                </a:schemeClr>
              </a:solidFill>
              <a:latin typeface="Calibri"/>
              <a:ea typeface="+mn-ea"/>
              <a:cs typeface="+mn-cs"/>
            </a:rPr>
            <a:t>Öğrenen&amp;İşçi Hareketliliğini Artırmak</a:t>
          </a:r>
          <a:endParaRPr lang="tr-TR">
            <a:solidFill>
              <a:schemeClr val="tx2">
                <a:lumMod val="75000"/>
              </a:schemeClr>
            </a:solidFill>
          </a:endParaRPr>
        </a:p>
      </dgm:t>
    </dgm:pt>
    <dgm:pt modelId="{FF65D5E8-C9D0-4EB3-9859-2CA401DCB472}" type="parTrans" cxnId="{674B510A-F514-46A9-9AE8-627C7FB56790}">
      <dgm:prSet/>
      <dgm:spPr/>
      <dgm:t>
        <a:bodyPr/>
        <a:lstStyle/>
        <a:p>
          <a:endParaRPr lang="tr-TR">
            <a:solidFill>
              <a:schemeClr val="tx2">
                <a:lumMod val="75000"/>
              </a:schemeClr>
            </a:solidFill>
          </a:endParaRPr>
        </a:p>
      </dgm:t>
    </dgm:pt>
    <dgm:pt modelId="{0B1A78CD-D352-4181-8B07-B5ADC3767D2A}" type="sibTrans" cxnId="{674B510A-F514-46A9-9AE8-627C7FB56790}">
      <dgm:prSet/>
      <dgm:spPr/>
      <dgm:t>
        <a:bodyPr/>
        <a:lstStyle/>
        <a:p>
          <a:endParaRPr lang="tr-TR">
            <a:solidFill>
              <a:schemeClr val="tx2">
                <a:lumMod val="75000"/>
              </a:schemeClr>
            </a:solidFill>
          </a:endParaRPr>
        </a:p>
      </dgm:t>
    </dgm:pt>
    <dgm:pt modelId="{114114FB-F978-487C-82D3-527FF94EA840}" type="pres">
      <dgm:prSet presAssocID="{41E60EDB-568B-4C0D-A118-C67ECA137558}" presName="linearFlow" presStyleCnt="0">
        <dgm:presLayoutVars>
          <dgm:dir/>
          <dgm:animLvl val="lvl"/>
          <dgm:resizeHandles val="exact"/>
        </dgm:presLayoutVars>
      </dgm:prSet>
      <dgm:spPr/>
      <dgm:t>
        <a:bodyPr/>
        <a:lstStyle/>
        <a:p>
          <a:endParaRPr lang="tr-TR"/>
        </a:p>
      </dgm:t>
    </dgm:pt>
    <dgm:pt modelId="{A8F4860C-343B-4635-91FC-FF724A1915A2}" type="pres">
      <dgm:prSet presAssocID="{F8D1BAD5-536B-406A-ABDA-5D6FF2E19B86}" presName="composite" presStyleCnt="0"/>
      <dgm:spPr/>
    </dgm:pt>
    <dgm:pt modelId="{0E938013-4BD6-46E2-824A-FC0D13456240}" type="pres">
      <dgm:prSet presAssocID="{F8D1BAD5-536B-406A-ABDA-5D6FF2E19B86}" presName="parentText" presStyleLbl="alignNode1" presStyleIdx="0" presStyleCnt="8" custLinFactNeighborX="0" custLinFactNeighborY="-459">
        <dgm:presLayoutVars>
          <dgm:chMax val="1"/>
          <dgm:bulletEnabled val="1"/>
        </dgm:presLayoutVars>
      </dgm:prSet>
      <dgm:spPr/>
      <dgm:t>
        <a:bodyPr/>
        <a:lstStyle/>
        <a:p>
          <a:endParaRPr lang="tr-TR"/>
        </a:p>
      </dgm:t>
    </dgm:pt>
    <dgm:pt modelId="{ABCD6C80-2F6C-4623-AB3C-1B25D8C78520}" type="pres">
      <dgm:prSet presAssocID="{F8D1BAD5-536B-406A-ABDA-5D6FF2E19B86}" presName="descendantText" presStyleLbl="alignAcc1" presStyleIdx="0" presStyleCnt="8">
        <dgm:presLayoutVars>
          <dgm:bulletEnabled val="1"/>
        </dgm:presLayoutVars>
      </dgm:prSet>
      <dgm:spPr/>
      <dgm:t>
        <a:bodyPr/>
        <a:lstStyle/>
        <a:p>
          <a:endParaRPr lang="tr-TR"/>
        </a:p>
      </dgm:t>
    </dgm:pt>
    <dgm:pt modelId="{4DAD1BED-135D-4DF7-93D6-F271EB34386C}" type="pres">
      <dgm:prSet presAssocID="{79E59C5E-75E6-4250-88E7-BDC2367E424E}" presName="sp" presStyleCnt="0"/>
      <dgm:spPr/>
    </dgm:pt>
    <dgm:pt modelId="{D9428F41-446C-42EF-B672-7EE30E0B96EE}" type="pres">
      <dgm:prSet presAssocID="{853E0AA4-DABB-4B0C-8D33-E33CAC9D98F4}" presName="composite" presStyleCnt="0"/>
      <dgm:spPr/>
    </dgm:pt>
    <dgm:pt modelId="{9B371F40-88CE-4821-B31C-0B926045BD62}" type="pres">
      <dgm:prSet presAssocID="{853E0AA4-DABB-4B0C-8D33-E33CAC9D98F4}" presName="parentText" presStyleLbl="alignNode1" presStyleIdx="1" presStyleCnt="8">
        <dgm:presLayoutVars>
          <dgm:chMax val="1"/>
          <dgm:bulletEnabled val="1"/>
        </dgm:presLayoutVars>
      </dgm:prSet>
      <dgm:spPr/>
      <dgm:t>
        <a:bodyPr/>
        <a:lstStyle/>
        <a:p>
          <a:endParaRPr lang="tr-TR"/>
        </a:p>
      </dgm:t>
    </dgm:pt>
    <dgm:pt modelId="{C0E1DDA6-0201-483A-9A66-1C1E8DFA990F}" type="pres">
      <dgm:prSet presAssocID="{853E0AA4-DABB-4B0C-8D33-E33CAC9D98F4}" presName="descendantText" presStyleLbl="alignAcc1" presStyleIdx="1" presStyleCnt="8">
        <dgm:presLayoutVars>
          <dgm:bulletEnabled val="1"/>
        </dgm:presLayoutVars>
      </dgm:prSet>
      <dgm:spPr/>
      <dgm:t>
        <a:bodyPr/>
        <a:lstStyle/>
        <a:p>
          <a:endParaRPr lang="tr-TR"/>
        </a:p>
      </dgm:t>
    </dgm:pt>
    <dgm:pt modelId="{425502A1-200C-4D9C-B19B-BECBFC0C379D}" type="pres">
      <dgm:prSet presAssocID="{0DC60A98-3066-4D07-8B16-A5A9D422F540}" presName="sp" presStyleCnt="0"/>
      <dgm:spPr/>
    </dgm:pt>
    <dgm:pt modelId="{208674E2-DE69-4100-BC03-9AAC0B0224BB}" type="pres">
      <dgm:prSet presAssocID="{583554AE-202D-4F22-8CD5-5B11AFCE0E8E}" presName="composite" presStyleCnt="0"/>
      <dgm:spPr/>
    </dgm:pt>
    <dgm:pt modelId="{4F9DB663-1FB4-4D37-AD34-05C0BFC72DB8}" type="pres">
      <dgm:prSet presAssocID="{583554AE-202D-4F22-8CD5-5B11AFCE0E8E}" presName="parentText" presStyleLbl="alignNode1" presStyleIdx="2" presStyleCnt="8">
        <dgm:presLayoutVars>
          <dgm:chMax val="1"/>
          <dgm:bulletEnabled val="1"/>
        </dgm:presLayoutVars>
      </dgm:prSet>
      <dgm:spPr/>
      <dgm:t>
        <a:bodyPr/>
        <a:lstStyle/>
        <a:p>
          <a:endParaRPr lang="tr-TR"/>
        </a:p>
      </dgm:t>
    </dgm:pt>
    <dgm:pt modelId="{F3FA586A-AE82-46FF-98EA-9910F517FB51}" type="pres">
      <dgm:prSet presAssocID="{583554AE-202D-4F22-8CD5-5B11AFCE0E8E}" presName="descendantText" presStyleLbl="alignAcc1" presStyleIdx="2" presStyleCnt="8">
        <dgm:presLayoutVars>
          <dgm:bulletEnabled val="1"/>
        </dgm:presLayoutVars>
      </dgm:prSet>
      <dgm:spPr/>
      <dgm:t>
        <a:bodyPr/>
        <a:lstStyle/>
        <a:p>
          <a:endParaRPr lang="tr-TR"/>
        </a:p>
      </dgm:t>
    </dgm:pt>
    <dgm:pt modelId="{DEBE5C30-8AC9-4CD1-ACB2-C9222AF14EAF}" type="pres">
      <dgm:prSet presAssocID="{14E77474-152A-4318-95D4-254DAF765007}" presName="sp" presStyleCnt="0"/>
      <dgm:spPr/>
    </dgm:pt>
    <dgm:pt modelId="{E6F84436-5EF1-4084-93AD-862943509BD0}" type="pres">
      <dgm:prSet presAssocID="{30F86081-A030-4C8E-92E3-56BC841342F0}" presName="composite" presStyleCnt="0"/>
      <dgm:spPr/>
    </dgm:pt>
    <dgm:pt modelId="{6B25C883-F57D-4B45-9559-B64ED23F3C71}" type="pres">
      <dgm:prSet presAssocID="{30F86081-A030-4C8E-92E3-56BC841342F0}" presName="parentText" presStyleLbl="alignNode1" presStyleIdx="3" presStyleCnt="8">
        <dgm:presLayoutVars>
          <dgm:chMax val="1"/>
          <dgm:bulletEnabled val="1"/>
        </dgm:presLayoutVars>
      </dgm:prSet>
      <dgm:spPr/>
      <dgm:t>
        <a:bodyPr/>
        <a:lstStyle/>
        <a:p>
          <a:endParaRPr lang="tr-TR"/>
        </a:p>
      </dgm:t>
    </dgm:pt>
    <dgm:pt modelId="{B4A50A89-878F-42EA-A947-6877DCD28994}" type="pres">
      <dgm:prSet presAssocID="{30F86081-A030-4C8E-92E3-56BC841342F0}" presName="descendantText" presStyleLbl="alignAcc1" presStyleIdx="3" presStyleCnt="8">
        <dgm:presLayoutVars>
          <dgm:bulletEnabled val="1"/>
        </dgm:presLayoutVars>
      </dgm:prSet>
      <dgm:spPr/>
      <dgm:t>
        <a:bodyPr/>
        <a:lstStyle/>
        <a:p>
          <a:endParaRPr lang="tr-TR"/>
        </a:p>
      </dgm:t>
    </dgm:pt>
    <dgm:pt modelId="{90EDBED8-E4DC-4E36-9180-D892B545ECCB}" type="pres">
      <dgm:prSet presAssocID="{E78E844A-59AF-4BDE-A273-23F2B4FAA8B2}" presName="sp" presStyleCnt="0"/>
      <dgm:spPr/>
    </dgm:pt>
    <dgm:pt modelId="{6D52EC55-5B2D-4243-885C-0561D86D1148}" type="pres">
      <dgm:prSet presAssocID="{09ECE002-1978-4899-A89F-3CB28A8D3E20}" presName="composite" presStyleCnt="0"/>
      <dgm:spPr/>
    </dgm:pt>
    <dgm:pt modelId="{4CB9C193-7C85-4A52-BFF2-83CA6E391E66}" type="pres">
      <dgm:prSet presAssocID="{09ECE002-1978-4899-A89F-3CB28A8D3E20}" presName="parentText" presStyleLbl="alignNode1" presStyleIdx="4" presStyleCnt="8">
        <dgm:presLayoutVars>
          <dgm:chMax val="1"/>
          <dgm:bulletEnabled val="1"/>
        </dgm:presLayoutVars>
      </dgm:prSet>
      <dgm:spPr/>
      <dgm:t>
        <a:bodyPr/>
        <a:lstStyle/>
        <a:p>
          <a:endParaRPr lang="tr-TR"/>
        </a:p>
      </dgm:t>
    </dgm:pt>
    <dgm:pt modelId="{80689473-1647-46B4-B0D7-B9ABB4B42AD0}" type="pres">
      <dgm:prSet presAssocID="{09ECE002-1978-4899-A89F-3CB28A8D3E20}" presName="descendantText" presStyleLbl="alignAcc1" presStyleIdx="4" presStyleCnt="8">
        <dgm:presLayoutVars>
          <dgm:bulletEnabled val="1"/>
        </dgm:presLayoutVars>
      </dgm:prSet>
      <dgm:spPr/>
      <dgm:t>
        <a:bodyPr/>
        <a:lstStyle/>
        <a:p>
          <a:endParaRPr lang="tr-TR"/>
        </a:p>
      </dgm:t>
    </dgm:pt>
    <dgm:pt modelId="{C66E29E7-1B8E-4907-8DB2-78440C0CC786}" type="pres">
      <dgm:prSet presAssocID="{71781484-6497-4E79-86E7-2AF69F89CE31}" presName="sp" presStyleCnt="0"/>
      <dgm:spPr/>
    </dgm:pt>
    <dgm:pt modelId="{BE626BA5-266C-4E58-9BA9-40152A65A289}" type="pres">
      <dgm:prSet presAssocID="{1814AFC2-FD28-49FD-B5AD-EAA91637D034}" presName="composite" presStyleCnt="0"/>
      <dgm:spPr/>
    </dgm:pt>
    <dgm:pt modelId="{28BD3F98-C027-4104-BFB0-67EB480F212C}" type="pres">
      <dgm:prSet presAssocID="{1814AFC2-FD28-49FD-B5AD-EAA91637D034}" presName="parentText" presStyleLbl="alignNode1" presStyleIdx="5" presStyleCnt="8">
        <dgm:presLayoutVars>
          <dgm:chMax val="1"/>
          <dgm:bulletEnabled val="1"/>
        </dgm:presLayoutVars>
      </dgm:prSet>
      <dgm:spPr/>
      <dgm:t>
        <a:bodyPr/>
        <a:lstStyle/>
        <a:p>
          <a:endParaRPr lang="tr-TR"/>
        </a:p>
      </dgm:t>
    </dgm:pt>
    <dgm:pt modelId="{42C38440-3AA5-4053-ACA1-994CDB9D8BE3}" type="pres">
      <dgm:prSet presAssocID="{1814AFC2-FD28-49FD-B5AD-EAA91637D034}" presName="descendantText" presStyleLbl="alignAcc1" presStyleIdx="5" presStyleCnt="8">
        <dgm:presLayoutVars>
          <dgm:bulletEnabled val="1"/>
        </dgm:presLayoutVars>
      </dgm:prSet>
      <dgm:spPr/>
      <dgm:t>
        <a:bodyPr/>
        <a:lstStyle/>
        <a:p>
          <a:endParaRPr lang="tr-TR"/>
        </a:p>
      </dgm:t>
    </dgm:pt>
    <dgm:pt modelId="{4CDE61E9-5E9E-4AEA-A919-90E34AD0EA4F}" type="pres">
      <dgm:prSet presAssocID="{5B1C93EC-5ADA-4D63-8B95-37BE30100619}" presName="sp" presStyleCnt="0"/>
      <dgm:spPr/>
    </dgm:pt>
    <dgm:pt modelId="{12B91CEA-6763-4A07-A465-D641D31F2DF6}" type="pres">
      <dgm:prSet presAssocID="{47743B48-24C0-4D5A-94C2-405CC03FF725}" presName="composite" presStyleCnt="0"/>
      <dgm:spPr/>
    </dgm:pt>
    <dgm:pt modelId="{AB5C6446-D4BE-4FAE-A19C-890D2DA0E7D4}" type="pres">
      <dgm:prSet presAssocID="{47743B48-24C0-4D5A-94C2-405CC03FF725}" presName="parentText" presStyleLbl="alignNode1" presStyleIdx="6" presStyleCnt="8">
        <dgm:presLayoutVars>
          <dgm:chMax val="1"/>
          <dgm:bulletEnabled val="1"/>
        </dgm:presLayoutVars>
      </dgm:prSet>
      <dgm:spPr/>
      <dgm:t>
        <a:bodyPr/>
        <a:lstStyle/>
        <a:p>
          <a:endParaRPr lang="tr-TR"/>
        </a:p>
      </dgm:t>
    </dgm:pt>
    <dgm:pt modelId="{8309177E-F3EF-4D7A-8B4A-9186EAEF5EBF}" type="pres">
      <dgm:prSet presAssocID="{47743B48-24C0-4D5A-94C2-405CC03FF725}" presName="descendantText" presStyleLbl="alignAcc1" presStyleIdx="6" presStyleCnt="8">
        <dgm:presLayoutVars>
          <dgm:bulletEnabled val="1"/>
        </dgm:presLayoutVars>
      </dgm:prSet>
      <dgm:spPr/>
      <dgm:t>
        <a:bodyPr/>
        <a:lstStyle/>
        <a:p>
          <a:endParaRPr lang="tr-TR"/>
        </a:p>
      </dgm:t>
    </dgm:pt>
    <dgm:pt modelId="{6911618C-52BC-4C8E-A66C-38D19AFFF832}" type="pres">
      <dgm:prSet presAssocID="{8C97CFFE-559F-4207-A0CB-E5C9C53FF887}" presName="sp" presStyleCnt="0"/>
      <dgm:spPr/>
    </dgm:pt>
    <dgm:pt modelId="{F542CDE9-5ACF-4CC4-AC76-0636C50D15B9}" type="pres">
      <dgm:prSet presAssocID="{175598A2-1899-4531-B455-F2D7033C4A07}" presName="composite" presStyleCnt="0"/>
      <dgm:spPr/>
    </dgm:pt>
    <dgm:pt modelId="{C15B4C66-2F71-4960-AF94-8AEB71858498}" type="pres">
      <dgm:prSet presAssocID="{175598A2-1899-4531-B455-F2D7033C4A07}" presName="parentText" presStyleLbl="alignNode1" presStyleIdx="7" presStyleCnt="8">
        <dgm:presLayoutVars>
          <dgm:chMax val="1"/>
          <dgm:bulletEnabled val="1"/>
        </dgm:presLayoutVars>
      </dgm:prSet>
      <dgm:spPr/>
      <dgm:t>
        <a:bodyPr/>
        <a:lstStyle/>
        <a:p>
          <a:endParaRPr lang="tr-TR"/>
        </a:p>
      </dgm:t>
    </dgm:pt>
    <dgm:pt modelId="{875FEC72-2533-40B1-8EB2-4388FBF747D0}" type="pres">
      <dgm:prSet presAssocID="{175598A2-1899-4531-B455-F2D7033C4A07}" presName="descendantText" presStyleLbl="alignAcc1" presStyleIdx="7" presStyleCnt="8">
        <dgm:presLayoutVars>
          <dgm:bulletEnabled val="1"/>
        </dgm:presLayoutVars>
      </dgm:prSet>
      <dgm:spPr/>
      <dgm:t>
        <a:bodyPr/>
        <a:lstStyle/>
        <a:p>
          <a:endParaRPr lang="tr-TR"/>
        </a:p>
      </dgm:t>
    </dgm:pt>
  </dgm:ptLst>
  <dgm:cxnLst>
    <dgm:cxn modelId="{A05A9354-2159-4774-9DCC-2E5652EC5D75}" type="presOf" srcId="{09ECE002-1978-4899-A89F-3CB28A8D3E20}" destId="{4CB9C193-7C85-4A52-BFF2-83CA6E391E66}" srcOrd="0" destOrd="0" presId="urn:microsoft.com/office/officeart/2005/8/layout/chevron2"/>
    <dgm:cxn modelId="{1EFAE01E-B50F-4A7B-9062-A41895A0A58D}" srcId="{1814AFC2-FD28-49FD-B5AD-EAA91637D034}" destId="{C4E8936C-1DBC-4D49-B154-C9CDE7826323}" srcOrd="0" destOrd="0" parTransId="{043FF796-09FE-4C66-9940-E1F8214DBC2B}" sibTransId="{F1A4A51A-FFC0-485D-8B20-70FCF7CA2D89}"/>
    <dgm:cxn modelId="{C7DF33C7-128F-424A-9B29-422EB2B35D1E}" type="presOf" srcId="{853E0AA4-DABB-4B0C-8D33-E33CAC9D98F4}" destId="{9B371F40-88CE-4821-B31C-0B926045BD62}" srcOrd="0" destOrd="0" presId="urn:microsoft.com/office/officeart/2005/8/layout/chevron2"/>
    <dgm:cxn modelId="{DAA0792A-0F7D-4F8A-8037-39EA71ECA7B3}" type="presOf" srcId="{30F86081-A030-4C8E-92E3-56BC841342F0}" destId="{6B25C883-F57D-4B45-9559-B64ED23F3C71}" srcOrd="0" destOrd="0" presId="urn:microsoft.com/office/officeart/2005/8/layout/chevron2"/>
    <dgm:cxn modelId="{8A35279E-C2B4-4C50-B979-5A66D3E020F7}" type="presOf" srcId="{F8D1BAD5-536B-406A-ABDA-5D6FF2E19B86}" destId="{0E938013-4BD6-46E2-824A-FC0D13456240}" srcOrd="0" destOrd="0" presId="urn:microsoft.com/office/officeart/2005/8/layout/chevron2"/>
    <dgm:cxn modelId="{FD386746-6FD7-425A-9025-3CD7DD66A162}" srcId="{853E0AA4-DABB-4B0C-8D33-E33CAC9D98F4}" destId="{4155DB68-0261-43F1-9C00-14F471A4ADB4}" srcOrd="0" destOrd="0" parTransId="{2959AF8B-9F54-4011-83AF-C2A40DFAB97C}" sibTransId="{A0E2794F-78EC-46EC-B504-D3FE3A74865E}"/>
    <dgm:cxn modelId="{5C3EF44A-8DBB-49FF-A657-34A3AD733375}" type="presOf" srcId="{8D5DDD4A-6416-4B49-B181-5E2F0462334E}" destId="{F3FA586A-AE82-46FF-98EA-9910F517FB51}" srcOrd="0" destOrd="0" presId="urn:microsoft.com/office/officeart/2005/8/layout/chevron2"/>
    <dgm:cxn modelId="{800BF6CC-4690-44E1-890C-D983490827B0}" srcId="{41E60EDB-568B-4C0D-A118-C67ECA137558}" destId="{175598A2-1899-4531-B455-F2D7033C4A07}" srcOrd="7" destOrd="0" parTransId="{4EEF3729-011B-42C0-803F-4BFAE06D0090}" sibTransId="{1C6EBF4F-E74A-4A2A-B6AC-32850F222959}"/>
    <dgm:cxn modelId="{CAA4CDEE-CABE-4293-AA7D-FCEE825D4177}" type="presOf" srcId="{C115D129-DC05-487A-AA18-F8D3DC6BA86B}" destId="{875FEC72-2533-40B1-8EB2-4388FBF747D0}" srcOrd="0" destOrd="0" presId="urn:microsoft.com/office/officeart/2005/8/layout/chevron2"/>
    <dgm:cxn modelId="{CFCCD17E-7B69-4C8C-B4A7-93B4C8D992FC}" type="presOf" srcId="{113B8C13-0732-456E-B46A-809BAB58B5F7}" destId="{8309177E-F3EF-4D7A-8B4A-9186EAEF5EBF}" srcOrd="0" destOrd="0" presId="urn:microsoft.com/office/officeart/2005/8/layout/chevron2"/>
    <dgm:cxn modelId="{23F89722-B4F7-4DA1-8A6A-564DCF68FDAE}" type="presOf" srcId="{5D547883-8F46-4E49-88FA-30FE108C4F92}" destId="{80689473-1647-46B4-B0D7-B9ABB4B42AD0}" srcOrd="0" destOrd="0" presId="urn:microsoft.com/office/officeart/2005/8/layout/chevron2"/>
    <dgm:cxn modelId="{2E3D6738-6AFE-45BA-95DA-7F3745E0302C}" srcId="{41E60EDB-568B-4C0D-A118-C67ECA137558}" destId="{1814AFC2-FD28-49FD-B5AD-EAA91637D034}" srcOrd="5" destOrd="0" parTransId="{492122BE-8040-47D7-B29E-16043755B8C8}" sibTransId="{5B1C93EC-5ADA-4D63-8B95-37BE30100619}"/>
    <dgm:cxn modelId="{50E05A33-6E00-487D-B840-D71CDA65C338}" srcId="{41E60EDB-568B-4C0D-A118-C67ECA137558}" destId="{F8D1BAD5-536B-406A-ABDA-5D6FF2E19B86}" srcOrd="0" destOrd="0" parTransId="{60E0771E-5B4A-4315-95F9-46FE34F116F3}" sibTransId="{79E59C5E-75E6-4250-88E7-BDC2367E424E}"/>
    <dgm:cxn modelId="{C49D2793-B6F9-4320-9F76-5E3FE18D8A47}" srcId="{175598A2-1899-4531-B455-F2D7033C4A07}" destId="{C115D129-DC05-487A-AA18-F8D3DC6BA86B}" srcOrd="0" destOrd="0" parTransId="{916C78D1-02F1-4851-BDD9-FE11DCB61615}" sibTransId="{165A2151-9A2C-4D17-AB4D-74D55ED65B43}"/>
    <dgm:cxn modelId="{70041EC3-B3C3-4C3C-95C4-E9C831C50DC3}" type="presOf" srcId="{583554AE-202D-4F22-8CD5-5B11AFCE0E8E}" destId="{4F9DB663-1FB4-4D37-AD34-05C0BFC72DB8}" srcOrd="0" destOrd="0" presId="urn:microsoft.com/office/officeart/2005/8/layout/chevron2"/>
    <dgm:cxn modelId="{658151AD-B0AD-4E69-B791-CD0CDBF72B17}" srcId="{583554AE-202D-4F22-8CD5-5B11AFCE0E8E}" destId="{8D5DDD4A-6416-4B49-B181-5E2F0462334E}" srcOrd="0" destOrd="0" parTransId="{86F0B936-6E28-4715-BB1B-0C7B4385423C}" sibTransId="{1A5417DF-3D99-49AD-BD37-420E5F69E15D}"/>
    <dgm:cxn modelId="{C32EBAE1-B07C-4322-92FC-82B875C58A57}" type="presOf" srcId="{A37195D0-FFC6-40ED-9A12-2D2FD09E4C75}" destId="{ABCD6C80-2F6C-4623-AB3C-1B25D8C78520}" srcOrd="0" destOrd="0" presId="urn:microsoft.com/office/officeart/2005/8/layout/chevron2"/>
    <dgm:cxn modelId="{674B510A-F514-46A9-9AE8-627C7FB56790}" srcId="{47743B48-24C0-4D5A-94C2-405CC03FF725}" destId="{113B8C13-0732-456E-B46A-809BAB58B5F7}" srcOrd="0" destOrd="0" parTransId="{FF65D5E8-C9D0-4EB3-9859-2CA401DCB472}" sibTransId="{0B1A78CD-D352-4181-8B07-B5ADC3767D2A}"/>
    <dgm:cxn modelId="{5A4D2D40-A479-48B0-B16B-65935C003A73}" srcId="{F8D1BAD5-536B-406A-ABDA-5D6FF2E19B86}" destId="{A37195D0-FFC6-40ED-9A12-2D2FD09E4C75}" srcOrd="0" destOrd="0" parTransId="{D2F175BA-12C5-420B-9AA2-93E5EF1D11DB}" sibTransId="{B024A652-6430-4FEB-A58D-9338216F8E7E}"/>
    <dgm:cxn modelId="{C54CF181-DDED-40B8-ACA7-652462D5C41B}" type="presOf" srcId="{4155DB68-0261-43F1-9C00-14F471A4ADB4}" destId="{C0E1DDA6-0201-483A-9A66-1C1E8DFA990F}" srcOrd="0" destOrd="0" presId="urn:microsoft.com/office/officeart/2005/8/layout/chevron2"/>
    <dgm:cxn modelId="{4E174F9F-F0E6-4641-B506-B74A639B54FE}" type="presOf" srcId="{41E60EDB-568B-4C0D-A118-C67ECA137558}" destId="{114114FB-F978-487C-82D3-527FF94EA840}" srcOrd="0" destOrd="0" presId="urn:microsoft.com/office/officeart/2005/8/layout/chevron2"/>
    <dgm:cxn modelId="{68B5590A-DC2F-4EFE-B0A0-012CDAC3BC60}" srcId="{30F86081-A030-4C8E-92E3-56BC841342F0}" destId="{86736866-5801-430E-9C4E-53BE7FA6F3B8}" srcOrd="0" destOrd="0" parTransId="{0C1F75D1-C21B-44DB-BA02-38852804A012}" sibTransId="{61E60F10-A705-48C2-B946-BE1A1B4D0059}"/>
    <dgm:cxn modelId="{C2C74944-5994-4DDC-8193-12D90D21C86B}" type="presOf" srcId="{C4E8936C-1DBC-4D49-B154-C9CDE7826323}" destId="{42C38440-3AA5-4053-ACA1-994CDB9D8BE3}" srcOrd="0" destOrd="0" presId="urn:microsoft.com/office/officeart/2005/8/layout/chevron2"/>
    <dgm:cxn modelId="{C75264C7-8845-4425-99FA-0B2B4CDC274C}" srcId="{09ECE002-1978-4899-A89F-3CB28A8D3E20}" destId="{5D547883-8F46-4E49-88FA-30FE108C4F92}" srcOrd="0" destOrd="0" parTransId="{0C9D6BD2-E777-486F-92B5-BF600B90DC4E}" sibTransId="{17C829D4-B0E3-4599-86E3-BBA41CC3593A}"/>
    <dgm:cxn modelId="{E236398E-DBFA-4992-A0D5-29A2ECC998D1}" type="presOf" srcId="{1814AFC2-FD28-49FD-B5AD-EAA91637D034}" destId="{28BD3F98-C027-4104-BFB0-67EB480F212C}" srcOrd="0" destOrd="0" presId="urn:microsoft.com/office/officeart/2005/8/layout/chevron2"/>
    <dgm:cxn modelId="{5BB15CFB-A203-4471-9417-21EA5C651451}" srcId="{41E60EDB-568B-4C0D-A118-C67ECA137558}" destId="{09ECE002-1978-4899-A89F-3CB28A8D3E20}" srcOrd="4" destOrd="0" parTransId="{E0791A81-3D72-495C-A501-694DB3C9321F}" sibTransId="{71781484-6497-4E79-86E7-2AF69F89CE31}"/>
    <dgm:cxn modelId="{124DE72B-D858-471F-91B3-280DDDCD0569}" type="presOf" srcId="{86736866-5801-430E-9C4E-53BE7FA6F3B8}" destId="{B4A50A89-878F-42EA-A947-6877DCD28994}" srcOrd="0" destOrd="0" presId="urn:microsoft.com/office/officeart/2005/8/layout/chevron2"/>
    <dgm:cxn modelId="{26697E55-5578-4BC1-B049-24644BA11B0C}" type="presOf" srcId="{47743B48-24C0-4D5A-94C2-405CC03FF725}" destId="{AB5C6446-D4BE-4FAE-A19C-890D2DA0E7D4}" srcOrd="0" destOrd="0" presId="urn:microsoft.com/office/officeart/2005/8/layout/chevron2"/>
    <dgm:cxn modelId="{202667C6-8F05-496E-B0A8-4E133B02E2B9}" srcId="{41E60EDB-568B-4C0D-A118-C67ECA137558}" destId="{853E0AA4-DABB-4B0C-8D33-E33CAC9D98F4}" srcOrd="1" destOrd="0" parTransId="{562EB4A4-A9D2-4430-8A3A-7DC1627C5BD9}" sibTransId="{0DC60A98-3066-4D07-8B16-A5A9D422F540}"/>
    <dgm:cxn modelId="{7A41863D-FCEE-4958-9A3D-8B89B0CDA0F2}" srcId="{41E60EDB-568B-4C0D-A118-C67ECA137558}" destId="{30F86081-A030-4C8E-92E3-56BC841342F0}" srcOrd="3" destOrd="0" parTransId="{B80D5DD8-AAC0-4430-8D1F-2EF72DD5602D}" sibTransId="{E78E844A-59AF-4BDE-A273-23F2B4FAA8B2}"/>
    <dgm:cxn modelId="{F8DC0F10-92FF-4189-8D07-DE48B0D4D393}" type="presOf" srcId="{175598A2-1899-4531-B455-F2D7033C4A07}" destId="{C15B4C66-2F71-4960-AF94-8AEB71858498}" srcOrd="0" destOrd="0" presId="urn:microsoft.com/office/officeart/2005/8/layout/chevron2"/>
    <dgm:cxn modelId="{2DF4BB9E-CFDE-484D-B97A-294D2BBB8C41}" srcId="{41E60EDB-568B-4C0D-A118-C67ECA137558}" destId="{47743B48-24C0-4D5A-94C2-405CC03FF725}" srcOrd="6" destOrd="0" parTransId="{1A1F4A19-12E1-4BD6-B3EE-D7CC8B88D234}" sibTransId="{8C97CFFE-559F-4207-A0CB-E5C9C53FF887}"/>
    <dgm:cxn modelId="{2E29722B-7655-49B7-AB2D-01ADF6FB117E}" srcId="{41E60EDB-568B-4C0D-A118-C67ECA137558}" destId="{583554AE-202D-4F22-8CD5-5B11AFCE0E8E}" srcOrd="2" destOrd="0" parTransId="{1F193D02-B822-4388-B9C2-7972C6ED8763}" sibTransId="{14E77474-152A-4318-95D4-254DAF765007}"/>
    <dgm:cxn modelId="{C225C196-A9DF-4048-852F-228099E68643}" type="presParOf" srcId="{114114FB-F978-487C-82D3-527FF94EA840}" destId="{A8F4860C-343B-4635-91FC-FF724A1915A2}" srcOrd="0" destOrd="0" presId="urn:microsoft.com/office/officeart/2005/8/layout/chevron2"/>
    <dgm:cxn modelId="{82520113-7469-457A-B012-303B0A229E16}" type="presParOf" srcId="{A8F4860C-343B-4635-91FC-FF724A1915A2}" destId="{0E938013-4BD6-46E2-824A-FC0D13456240}" srcOrd="0" destOrd="0" presId="urn:microsoft.com/office/officeart/2005/8/layout/chevron2"/>
    <dgm:cxn modelId="{AE0086F3-7CAB-4DB4-8A91-FC0F7E7D2B3D}" type="presParOf" srcId="{A8F4860C-343B-4635-91FC-FF724A1915A2}" destId="{ABCD6C80-2F6C-4623-AB3C-1B25D8C78520}" srcOrd="1" destOrd="0" presId="urn:microsoft.com/office/officeart/2005/8/layout/chevron2"/>
    <dgm:cxn modelId="{DD27A735-6E67-4905-92E8-1615B028E449}" type="presParOf" srcId="{114114FB-F978-487C-82D3-527FF94EA840}" destId="{4DAD1BED-135D-4DF7-93D6-F271EB34386C}" srcOrd="1" destOrd="0" presId="urn:microsoft.com/office/officeart/2005/8/layout/chevron2"/>
    <dgm:cxn modelId="{7D254050-E91D-446D-AD19-149086D67A45}" type="presParOf" srcId="{114114FB-F978-487C-82D3-527FF94EA840}" destId="{D9428F41-446C-42EF-B672-7EE30E0B96EE}" srcOrd="2" destOrd="0" presId="urn:microsoft.com/office/officeart/2005/8/layout/chevron2"/>
    <dgm:cxn modelId="{2E13ED05-3461-4001-A247-EC186617BF0D}" type="presParOf" srcId="{D9428F41-446C-42EF-B672-7EE30E0B96EE}" destId="{9B371F40-88CE-4821-B31C-0B926045BD62}" srcOrd="0" destOrd="0" presId="urn:microsoft.com/office/officeart/2005/8/layout/chevron2"/>
    <dgm:cxn modelId="{3516B224-DD18-48A9-9183-0E08273AFFE1}" type="presParOf" srcId="{D9428F41-446C-42EF-B672-7EE30E0B96EE}" destId="{C0E1DDA6-0201-483A-9A66-1C1E8DFA990F}" srcOrd="1" destOrd="0" presId="urn:microsoft.com/office/officeart/2005/8/layout/chevron2"/>
    <dgm:cxn modelId="{B03F6323-707D-4EE0-9776-A82E1EE86EC9}" type="presParOf" srcId="{114114FB-F978-487C-82D3-527FF94EA840}" destId="{425502A1-200C-4D9C-B19B-BECBFC0C379D}" srcOrd="3" destOrd="0" presId="urn:microsoft.com/office/officeart/2005/8/layout/chevron2"/>
    <dgm:cxn modelId="{ED00AE00-7F1C-494C-A9A5-D2A054D53299}" type="presParOf" srcId="{114114FB-F978-487C-82D3-527FF94EA840}" destId="{208674E2-DE69-4100-BC03-9AAC0B0224BB}" srcOrd="4" destOrd="0" presId="urn:microsoft.com/office/officeart/2005/8/layout/chevron2"/>
    <dgm:cxn modelId="{0444DAA8-D8EE-485B-ACAE-64BCFB6799BA}" type="presParOf" srcId="{208674E2-DE69-4100-BC03-9AAC0B0224BB}" destId="{4F9DB663-1FB4-4D37-AD34-05C0BFC72DB8}" srcOrd="0" destOrd="0" presId="urn:microsoft.com/office/officeart/2005/8/layout/chevron2"/>
    <dgm:cxn modelId="{994FA97D-B034-4305-9C83-4F797EDED944}" type="presParOf" srcId="{208674E2-DE69-4100-BC03-9AAC0B0224BB}" destId="{F3FA586A-AE82-46FF-98EA-9910F517FB51}" srcOrd="1" destOrd="0" presId="urn:microsoft.com/office/officeart/2005/8/layout/chevron2"/>
    <dgm:cxn modelId="{2399B307-4AFD-4A2E-8A10-B2E36BDCABF3}" type="presParOf" srcId="{114114FB-F978-487C-82D3-527FF94EA840}" destId="{DEBE5C30-8AC9-4CD1-ACB2-C9222AF14EAF}" srcOrd="5" destOrd="0" presId="urn:microsoft.com/office/officeart/2005/8/layout/chevron2"/>
    <dgm:cxn modelId="{CCC25102-2920-441D-85F7-8296C3E2E89D}" type="presParOf" srcId="{114114FB-F978-487C-82D3-527FF94EA840}" destId="{E6F84436-5EF1-4084-93AD-862943509BD0}" srcOrd="6" destOrd="0" presId="urn:microsoft.com/office/officeart/2005/8/layout/chevron2"/>
    <dgm:cxn modelId="{1FD8DE62-195A-414E-AEC5-C388079154BF}" type="presParOf" srcId="{E6F84436-5EF1-4084-93AD-862943509BD0}" destId="{6B25C883-F57D-4B45-9559-B64ED23F3C71}" srcOrd="0" destOrd="0" presId="urn:microsoft.com/office/officeart/2005/8/layout/chevron2"/>
    <dgm:cxn modelId="{33485A54-ABCF-43CF-9E1F-421D51DC3695}" type="presParOf" srcId="{E6F84436-5EF1-4084-93AD-862943509BD0}" destId="{B4A50A89-878F-42EA-A947-6877DCD28994}" srcOrd="1" destOrd="0" presId="urn:microsoft.com/office/officeart/2005/8/layout/chevron2"/>
    <dgm:cxn modelId="{E730764F-E640-48EB-A1DF-E0B8E66D1B04}" type="presParOf" srcId="{114114FB-F978-487C-82D3-527FF94EA840}" destId="{90EDBED8-E4DC-4E36-9180-D892B545ECCB}" srcOrd="7" destOrd="0" presId="urn:microsoft.com/office/officeart/2005/8/layout/chevron2"/>
    <dgm:cxn modelId="{E492CD2E-735C-4AEC-9054-CF18ABC82A3D}" type="presParOf" srcId="{114114FB-F978-487C-82D3-527FF94EA840}" destId="{6D52EC55-5B2D-4243-885C-0561D86D1148}" srcOrd="8" destOrd="0" presId="urn:microsoft.com/office/officeart/2005/8/layout/chevron2"/>
    <dgm:cxn modelId="{6AC51F8B-91E5-4E57-B832-E588C24E8E68}" type="presParOf" srcId="{6D52EC55-5B2D-4243-885C-0561D86D1148}" destId="{4CB9C193-7C85-4A52-BFF2-83CA6E391E66}" srcOrd="0" destOrd="0" presId="urn:microsoft.com/office/officeart/2005/8/layout/chevron2"/>
    <dgm:cxn modelId="{A7CD11B7-100E-4303-B382-AD4FE82A85CA}" type="presParOf" srcId="{6D52EC55-5B2D-4243-885C-0561D86D1148}" destId="{80689473-1647-46B4-B0D7-B9ABB4B42AD0}" srcOrd="1" destOrd="0" presId="urn:microsoft.com/office/officeart/2005/8/layout/chevron2"/>
    <dgm:cxn modelId="{0757536C-2F53-4818-8FD0-2B1B0A6C7282}" type="presParOf" srcId="{114114FB-F978-487C-82D3-527FF94EA840}" destId="{C66E29E7-1B8E-4907-8DB2-78440C0CC786}" srcOrd="9" destOrd="0" presId="urn:microsoft.com/office/officeart/2005/8/layout/chevron2"/>
    <dgm:cxn modelId="{1DC8A88F-1C8E-4478-935F-F74496C2CD6A}" type="presParOf" srcId="{114114FB-F978-487C-82D3-527FF94EA840}" destId="{BE626BA5-266C-4E58-9BA9-40152A65A289}" srcOrd="10" destOrd="0" presId="urn:microsoft.com/office/officeart/2005/8/layout/chevron2"/>
    <dgm:cxn modelId="{57DD83A9-FDE4-4837-9DC3-212B4F51460C}" type="presParOf" srcId="{BE626BA5-266C-4E58-9BA9-40152A65A289}" destId="{28BD3F98-C027-4104-BFB0-67EB480F212C}" srcOrd="0" destOrd="0" presId="urn:microsoft.com/office/officeart/2005/8/layout/chevron2"/>
    <dgm:cxn modelId="{0FD92239-32A7-4049-B742-6D4E17A4C7C6}" type="presParOf" srcId="{BE626BA5-266C-4E58-9BA9-40152A65A289}" destId="{42C38440-3AA5-4053-ACA1-994CDB9D8BE3}" srcOrd="1" destOrd="0" presId="urn:microsoft.com/office/officeart/2005/8/layout/chevron2"/>
    <dgm:cxn modelId="{5B2D0183-E8F6-4589-A3E8-2AE8E1F53B61}" type="presParOf" srcId="{114114FB-F978-487C-82D3-527FF94EA840}" destId="{4CDE61E9-5E9E-4AEA-A919-90E34AD0EA4F}" srcOrd="11" destOrd="0" presId="urn:microsoft.com/office/officeart/2005/8/layout/chevron2"/>
    <dgm:cxn modelId="{20B102E8-6668-4D50-A091-27B9CB4E1DAF}" type="presParOf" srcId="{114114FB-F978-487C-82D3-527FF94EA840}" destId="{12B91CEA-6763-4A07-A465-D641D31F2DF6}" srcOrd="12" destOrd="0" presId="urn:microsoft.com/office/officeart/2005/8/layout/chevron2"/>
    <dgm:cxn modelId="{35EB5EF7-4B8C-4F02-B7A1-6337EEE84E06}" type="presParOf" srcId="{12B91CEA-6763-4A07-A465-D641D31F2DF6}" destId="{AB5C6446-D4BE-4FAE-A19C-890D2DA0E7D4}" srcOrd="0" destOrd="0" presId="urn:microsoft.com/office/officeart/2005/8/layout/chevron2"/>
    <dgm:cxn modelId="{310E48B8-4E49-4A0A-8A67-EB2C6CEA6028}" type="presParOf" srcId="{12B91CEA-6763-4A07-A465-D641D31F2DF6}" destId="{8309177E-F3EF-4D7A-8B4A-9186EAEF5EBF}" srcOrd="1" destOrd="0" presId="urn:microsoft.com/office/officeart/2005/8/layout/chevron2"/>
    <dgm:cxn modelId="{9C43DE37-73F6-4E2C-BCC7-C384EA4D7B3F}" type="presParOf" srcId="{114114FB-F978-487C-82D3-527FF94EA840}" destId="{6911618C-52BC-4C8E-A66C-38D19AFFF832}" srcOrd="13" destOrd="0" presId="urn:microsoft.com/office/officeart/2005/8/layout/chevron2"/>
    <dgm:cxn modelId="{7DE6CDFD-379E-4A72-B01B-DEE30057E8BE}" type="presParOf" srcId="{114114FB-F978-487C-82D3-527FF94EA840}" destId="{F542CDE9-5ACF-4CC4-AC76-0636C50D15B9}" srcOrd="14" destOrd="0" presId="urn:microsoft.com/office/officeart/2005/8/layout/chevron2"/>
    <dgm:cxn modelId="{64275012-E878-474A-B72D-8174E318670D}" type="presParOf" srcId="{F542CDE9-5ACF-4CC4-AC76-0636C50D15B9}" destId="{C15B4C66-2F71-4960-AF94-8AEB71858498}" srcOrd="0" destOrd="0" presId="urn:microsoft.com/office/officeart/2005/8/layout/chevron2"/>
    <dgm:cxn modelId="{58148E95-6383-495A-832A-ABCECF4E8794}" type="presParOf" srcId="{F542CDE9-5ACF-4CC4-AC76-0636C50D15B9}" destId="{875FEC72-2533-40B1-8EB2-4388FBF747D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FB2B43-6FB4-4B20-8D8F-51EF0DE92C95}"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tr-TR"/>
        </a:p>
      </dgm:t>
    </dgm:pt>
    <dgm:pt modelId="{AA250715-B959-4987-82F0-889AFF40B0E9}">
      <dgm:prSet phldrT="[Metin]" custT="1"/>
      <dgm:spPr>
        <a:xfrm>
          <a:off x="354839" y="1235137"/>
          <a:ext cx="7849816" cy="767322"/>
        </a:xfrm>
        <a:gradFill rotWithShape="0">
          <a:gsLst>
            <a:gs pos="0">
              <a:srgbClr val="9BBB59">
                <a:hueOff val="5625132"/>
                <a:satOff val="-8440"/>
                <a:lumOff val="-1373"/>
                <a:alphaOff val="0"/>
                <a:tint val="50000"/>
                <a:satMod val="300000"/>
              </a:srgbClr>
            </a:gs>
            <a:gs pos="35000">
              <a:srgbClr val="9BBB59">
                <a:hueOff val="5625132"/>
                <a:satOff val="-8440"/>
                <a:lumOff val="-1373"/>
                <a:alphaOff val="0"/>
                <a:tint val="37000"/>
                <a:satMod val="300000"/>
              </a:srgbClr>
            </a:gs>
            <a:gs pos="100000">
              <a:srgbClr val="9BBB59">
                <a:hueOff val="5625132"/>
                <a:satOff val="-8440"/>
                <a:lumOff val="-137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000" dirty="0" smtClean="0">
              <a:solidFill>
                <a:srgbClr val="102455"/>
              </a:solidFill>
            </a:rPr>
            <a:t>Ulusal yeterlilikler alanındaki eğitim ve öğretim kurumlarını ve programlarını akredite edecek kurumları belirleme görevi 5544 sayılı Kanun’la Mesleki Yeterlilik Kurumuna verilmiştir.</a:t>
          </a:r>
          <a:endParaRPr lang="en-US" sz="2000" noProof="0" dirty="0">
            <a:solidFill>
              <a:srgbClr val="102455"/>
            </a:solidFill>
          </a:endParaRPr>
        </a:p>
      </dgm:t>
    </dgm:pt>
    <dgm:pt modelId="{0F1E947F-F56E-4B34-9741-49CEACC26367}" type="parTrans" cxnId="{73C21B20-C0DA-448A-B177-A1A748FB7732}">
      <dgm:prSet/>
      <dgm:spPr/>
      <dgm:t>
        <a:bodyPr/>
        <a:lstStyle/>
        <a:p>
          <a:endParaRPr lang="tr-TR" sz="1800">
            <a:latin typeface="+mj-lt"/>
          </a:endParaRPr>
        </a:p>
      </dgm:t>
    </dgm:pt>
    <dgm:pt modelId="{1DC2A980-CF07-4EA7-BE14-C1983A0BA93B}" type="sibTrans" cxnId="{73C21B20-C0DA-448A-B177-A1A748FB7732}">
      <dgm:prSet custT="1">
        <dgm:style>
          <a:lnRef idx="1">
            <a:schemeClr val="accent5"/>
          </a:lnRef>
          <a:fillRef idx="2">
            <a:schemeClr val="accent5"/>
          </a:fillRef>
          <a:effectRef idx="1">
            <a:schemeClr val="accent5"/>
          </a:effectRef>
          <a:fontRef idx="minor">
            <a:schemeClr val="dk1"/>
          </a:fontRef>
        </dgm:style>
      </dgm:prSet>
      <dgm:spPr>
        <a:xfrm>
          <a:off x="7388029" y="1940763"/>
          <a:ext cx="653271" cy="653271"/>
        </a:xfrm>
        <a:solidFill>
          <a:srgbClr val="8064A2">
            <a:lumMod val="20000"/>
            <a:lumOff val="80000"/>
          </a:srgbClr>
        </a:solidFill>
        <a:ln w="9525" cap="flat" cmpd="sng" algn="ctr">
          <a:solidFill>
            <a:schemeClr val="accent4">
              <a:lumMod val="60000"/>
              <a:lumOff val="40000"/>
            </a:schemeClr>
          </a:solidFill>
          <a:prstDash val="solid"/>
        </a:ln>
        <a:effectLst>
          <a:outerShdw blurRad="40000" dist="20000" dir="5400000" rotWithShape="0">
            <a:srgbClr val="000000">
              <a:alpha val="38000"/>
            </a:srgbClr>
          </a:outerShdw>
        </a:effectLst>
      </dgm:spPr>
      <dgm:t>
        <a:bodyPr/>
        <a:lstStyle/>
        <a:p>
          <a:endParaRPr lang="tr-TR" sz="1800">
            <a:solidFill>
              <a:sysClr val="windowText" lastClr="000000">
                <a:hueOff val="0"/>
                <a:satOff val="0"/>
                <a:lumOff val="0"/>
                <a:alphaOff val="0"/>
              </a:sysClr>
            </a:solidFill>
            <a:latin typeface="Calibri"/>
            <a:ea typeface="+mn-ea"/>
            <a:cs typeface="+mn-cs"/>
          </a:endParaRPr>
        </a:p>
      </dgm:t>
    </dgm:pt>
    <dgm:pt modelId="{CAD4AF8F-8DC7-4554-A358-D255956769F9}">
      <dgm:prSet phldrT="[Metin]" custT="1"/>
      <dgm:spPr>
        <a:xfrm>
          <a:off x="568603" y="2194372"/>
          <a:ext cx="7867790" cy="948339"/>
        </a:xfrm>
        <a:gradFill rotWithShape="0">
          <a:gsLst>
            <a:gs pos="0">
              <a:srgbClr val="9BBB59">
                <a:hueOff val="11250264"/>
                <a:satOff val="-16880"/>
                <a:lumOff val="-2745"/>
                <a:alphaOff val="0"/>
                <a:tint val="50000"/>
                <a:satMod val="300000"/>
              </a:srgbClr>
            </a:gs>
            <a:gs pos="35000">
              <a:srgbClr val="9BBB59">
                <a:hueOff val="11250264"/>
                <a:satOff val="-16880"/>
                <a:lumOff val="-2745"/>
                <a:alphaOff val="0"/>
                <a:tint val="37000"/>
                <a:satMod val="300000"/>
              </a:srgbClr>
            </a:gs>
            <a:gs pos="100000">
              <a:srgbClr val="9BBB59">
                <a:hueOff val="11250264"/>
                <a:satOff val="-16880"/>
                <a:lumOff val="-27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000" dirty="0" smtClean="0">
              <a:solidFill>
                <a:srgbClr val="102455"/>
              </a:solidFill>
            </a:rPr>
            <a:t>Eğitim ve öğretim kurumlarının akreditasyonu süreci ülkemizde henüz başlamamıştır. Bu hususta Kurumumuz tarafından yürütülen ikincil mevzuat çalışmaları devam etmektedir. </a:t>
          </a:r>
          <a:endParaRPr lang="en-US" sz="2000" noProof="0" dirty="0">
            <a:solidFill>
              <a:srgbClr val="102455"/>
            </a:solidFill>
          </a:endParaRPr>
        </a:p>
      </dgm:t>
    </dgm:pt>
    <dgm:pt modelId="{47E01833-34BC-46F5-A3CD-9266B9D21763}" type="parTrans" cxnId="{BDA7DAAD-6502-4ADF-A43E-2D42336281A5}">
      <dgm:prSet/>
      <dgm:spPr/>
      <dgm:t>
        <a:bodyPr/>
        <a:lstStyle/>
        <a:p>
          <a:endParaRPr lang="tr-TR" sz="1800">
            <a:latin typeface="+mj-lt"/>
          </a:endParaRPr>
        </a:p>
      </dgm:t>
    </dgm:pt>
    <dgm:pt modelId="{622C16DA-8B63-4718-9FCC-0E317A3E798D}" type="sibTrans" cxnId="{BDA7DAAD-6502-4ADF-A43E-2D42336281A5}">
      <dgm:prSet/>
      <dgm:spPr/>
      <dgm:t>
        <a:bodyPr/>
        <a:lstStyle/>
        <a:p>
          <a:endParaRPr lang="tr-TR" sz="1800">
            <a:latin typeface="+mj-lt"/>
          </a:endParaRPr>
        </a:p>
      </dgm:t>
    </dgm:pt>
    <dgm:pt modelId="{541158C6-C3AB-482D-8BF9-A452D5793164}">
      <dgm:prSet phldrT="[Metin]" custT="1"/>
      <dgm:spPr>
        <a:xfrm>
          <a:off x="-104625" y="-32608"/>
          <a:ext cx="8136908" cy="1135466"/>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l" defTabSz="914400" eaLnBrk="1" fontAlgn="auto" latinLnBrk="0" hangingPunct="1">
            <a:lnSpc>
              <a:spcPts val="2400"/>
            </a:lnSpc>
            <a:spcBef>
              <a:spcPts val="0"/>
            </a:spcBef>
            <a:spcAft>
              <a:spcPts val="0"/>
            </a:spcAft>
            <a:buClrTx/>
            <a:buSzTx/>
            <a:buFontTx/>
            <a:buNone/>
            <a:tabLst/>
            <a:defRPr/>
          </a:pPr>
          <a:r>
            <a:rPr lang="tr-TR" sz="2000" dirty="0" smtClean="0">
              <a:solidFill>
                <a:srgbClr val="102455"/>
              </a:solidFill>
            </a:rPr>
            <a:t>Ulusal yeterliliklere göre eğitim vermek isteyen kuruluşların </a:t>
          </a:r>
          <a:r>
            <a:rPr lang="tr-TR" sz="2000" dirty="0" err="1" smtClean="0">
              <a:solidFill>
                <a:srgbClr val="102455"/>
              </a:solidFill>
            </a:rPr>
            <a:t>MYK’nın</a:t>
          </a:r>
          <a:r>
            <a:rPr lang="tr-TR" sz="2000" dirty="0" smtClean="0">
              <a:solidFill>
                <a:srgbClr val="102455"/>
              </a:solidFill>
            </a:rPr>
            <a:t> yetkilendirileceği Eğitim Akreditasyon Kuruluşları tarafından akredite edilmiş olması gerekmektedir. </a:t>
          </a:r>
          <a:endParaRPr lang="en-US" sz="2000" noProof="0" dirty="0">
            <a:solidFill>
              <a:srgbClr val="102455"/>
            </a:solidFill>
          </a:endParaRPr>
        </a:p>
      </dgm:t>
    </dgm:pt>
    <dgm:pt modelId="{F69035C2-5ABE-4A24-88C6-84D21FF5648B}" type="sibTrans" cxnId="{60C5BBF5-9FBB-4F4F-A005-E2D63E04FC45}">
      <dgm:prSet custT="1">
        <dgm:style>
          <a:lnRef idx="1">
            <a:schemeClr val="accent5"/>
          </a:lnRef>
          <a:fillRef idx="2">
            <a:schemeClr val="accent5"/>
          </a:fillRef>
          <a:effectRef idx="1">
            <a:schemeClr val="accent5"/>
          </a:effectRef>
          <a:fontRef idx="minor">
            <a:schemeClr val="dk1"/>
          </a:fontRef>
        </dgm:style>
      </dgm:prSet>
      <dgm:spPr>
        <a:xfrm>
          <a:off x="6919124" y="740785"/>
          <a:ext cx="653271" cy="653271"/>
        </a:xfr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gm:spPr>
      <dgm:t>
        <a:bodyPr/>
        <a:lstStyle/>
        <a:p>
          <a:endParaRPr lang="tr-TR" sz="1800">
            <a:solidFill>
              <a:sysClr val="windowText" lastClr="000000">
                <a:hueOff val="0"/>
                <a:satOff val="0"/>
                <a:lumOff val="0"/>
                <a:alphaOff val="0"/>
              </a:sysClr>
            </a:solidFill>
            <a:latin typeface="Calibri"/>
            <a:ea typeface="+mn-ea"/>
            <a:cs typeface="+mn-cs"/>
          </a:endParaRPr>
        </a:p>
      </dgm:t>
    </dgm:pt>
    <dgm:pt modelId="{5BCE0C9B-4389-4CA1-A924-29EB0FD71F10}" type="parTrans" cxnId="{60C5BBF5-9FBB-4F4F-A005-E2D63E04FC45}">
      <dgm:prSet/>
      <dgm:spPr/>
      <dgm:t>
        <a:bodyPr/>
        <a:lstStyle/>
        <a:p>
          <a:endParaRPr lang="tr-TR" sz="1800">
            <a:latin typeface="+mj-lt"/>
          </a:endParaRPr>
        </a:p>
      </dgm:t>
    </dgm:pt>
    <dgm:pt modelId="{2C6F3639-0093-45BB-A598-8B3CE9ADFA19}" type="pres">
      <dgm:prSet presAssocID="{0CFB2B43-6FB4-4B20-8D8F-51EF0DE92C95}" presName="outerComposite" presStyleCnt="0">
        <dgm:presLayoutVars>
          <dgm:chMax val="5"/>
          <dgm:dir/>
          <dgm:resizeHandles val="exact"/>
        </dgm:presLayoutVars>
      </dgm:prSet>
      <dgm:spPr/>
      <dgm:t>
        <a:bodyPr/>
        <a:lstStyle/>
        <a:p>
          <a:endParaRPr lang="tr-TR"/>
        </a:p>
      </dgm:t>
    </dgm:pt>
    <dgm:pt modelId="{1BC92255-878B-454C-8ED6-C4DCDC103DAF}" type="pres">
      <dgm:prSet presAssocID="{0CFB2B43-6FB4-4B20-8D8F-51EF0DE92C95}" presName="dummyMaxCanvas" presStyleCnt="0">
        <dgm:presLayoutVars/>
      </dgm:prSet>
      <dgm:spPr/>
      <dgm:t>
        <a:bodyPr/>
        <a:lstStyle/>
        <a:p>
          <a:endParaRPr lang="tr-TR"/>
        </a:p>
      </dgm:t>
    </dgm:pt>
    <dgm:pt modelId="{816C6220-F10C-40BD-86DC-14F6B2FC645C}" type="pres">
      <dgm:prSet presAssocID="{0CFB2B43-6FB4-4B20-8D8F-51EF0DE92C95}" presName="ThreeNodes_1" presStyleLbl="node1" presStyleIdx="0" presStyleCnt="3" custScaleX="106712" custScaleY="92412" custLinFactNeighborX="5655" custLinFactNeighborY="-2677">
        <dgm:presLayoutVars>
          <dgm:bulletEnabled val="1"/>
        </dgm:presLayoutVars>
      </dgm:prSet>
      <dgm:spPr>
        <a:xfrm>
          <a:off x="4" y="-113032"/>
          <a:ext cx="8574496" cy="1423733"/>
        </a:xfrm>
        <a:prstGeom prst="roundRect">
          <a:avLst>
            <a:gd name="adj" fmla="val 10000"/>
          </a:avLst>
        </a:prstGeom>
      </dgm:spPr>
      <dgm:t>
        <a:bodyPr/>
        <a:lstStyle/>
        <a:p>
          <a:endParaRPr lang="tr-TR"/>
        </a:p>
      </dgm:t>
    </dgm:pt>
    <dgm:pt modelId="{E95D158E-23E6-4277-B2F0-7B7F07D8A22B}" type="pres">
      <dgm:prSet presAssocID="{0CFB2B43-6FB4-4B20-8D8F-51EF0DE92C95}" presName="ThreeNodes_2" presStyleLbl="node1" presStyleIdx="1" presStyleCnt="3" custScaleX="98588" custScaleY="117383" custLinFactNeighborX="-7217" custLinFactNeighborY="-283">
        <dgm:presLayoutVars>
          <dgm:bulletEnabled val="1"/>
        </dgm:presLayoutVars>
      </dgm:prSet>
      <dgm:spPr>
        <a:xfrm>
          <a:off x="917292" y="1320751"/>
          <a:ext cx="7402242" cy="1391765"/>
        </a:xfrm>
        <a:prstGeom prst="roundRect">
          <a:avLst>
            <a:gd name="adj" fmla="val 10000"/>
          </a:avLst>
        </a:prstGeom>
      </dgm:spPr>
      <dgm:t>
        <a:bodyPr/>
        <a:lstStyle/>
        <a:p>
          <a:endParaRPr lang="tr-TR"/>
        </a:p>
      </dgm:t>
    </dgm:pt>
    <dgm:pt modelId="{DBC252A3-6027-4457-9479-CC1B8725232B}" type="pres">
      <dgm:prSet presAssocID="{0CFB2B43-6FB4-4B20-8D8F-51EF0DE92C95}" presName="ThreeNodes_3" presStyleLbl="node1" presStyleIdx="2" presStyleCnt="3" custScaleX="93638" custScaleY="92285" custLinFactNeighborX="-18516" custLinFactNeighborY="15414">
        <dgm:presLayoutVars>
          <dgm:bulletEnabled val="1"/>
        </dgm:presLayoutVars>
      </dgm:prSet>
      <dgm:spPr>
        <a:prstGeom prst="roundRect">
          <a:avLst>
            <a:gd name="adj" fmla="val 10000"/>
          </a:avLst>
        </a:prstGeom>
      </dgm:spPr>
      <dgm:t>
        <a:bodyPr/>
        <a:lstStyle/>
        <a:p>
          <a:endParaRPr lang="tr-TR"/>
        </a:p>
      </dgm:t>
    </dgm:pt>
    <dgm:pt modelId="{2C03B83A-08EA-43BD-8DAA-79253A6CF2B1}" type="pres">
      <dgm:prSet presAssocID="{0CFB2B43-6FB4-4B20-8D8F-51EF0DE92C95}" presName="ThreeConn_1-2" presStyleLbl="fgAccFollowNode1" presStyleIdx="0" presStyleCnt="2" custLinFactNeighborX="-8540" custLinFactNeighborY="-7312">
        <dgm:presLayoutVars>
          <dgm:bulletEnabled val="1"/>
        </dgm:presLayoutVars>
      </dgm:prSet>
      <dgm:spPr>
        <a:prstGeom prst="downArrow">
          <a:avLst>
            <a:gd name="adj1" fmla="val 55000"/>
            <a:gd name="adj2" fmla="val 45000"/>
          </a:avLst>
        </a:prstGeom>
      </dgm:spPr>
      <dgm:t>
        <a:bodyPr/>
        <a:lstStyle/>
        <a:p>
          <a:endParaRPr lang="tr-TR"/>
        </a:p>
      </dgm:t>
    </dgm:pt>
    <dgm:pt modelId="{0ADE699D-C9E1-4E2E-887B-6D43A5D1B915}" type="pres">
      <dgm:prSet presAssocID="{0CFB2B43-6FB4-4B20-8D8F-51EF0DE92C95}" presName="ThreeConn_2-3" presStyleLbl="fgAccFollowNode1" presStyleIdx="1" presStyleCnt="2" custLinFactX="-42766" custLinFactNeighborX="-100000" custLinFactNeighborY="20454">
        <dgm:presLayoutVars>
          <dgm:bulletEnabled val="1"/>
        </dgm:presLayoutVars>
      </dgm:prSet>
      <dgm:spPr>
        <a:prstGeom prst="downArrow">
          <a:avLst>
            <a:gd name="adj1" fmla="val 55000"/>
            <a:gd name="adj2" fmla="val 45000"/>
          </a:avLst>
        </a:prstGeom>
      </dgm:spPr>
      <dgm:t>
        <a:bodyPr/>
        <a:lstStyle/>
        <a:p>
          <a:endParaRPr lang="tr-TR"/>
        </a:p>
      </dgm:t>
    </dgm:pt>
    <dgm:pt modelId="{BDBB8A21-47AC-4AAE-BE6F-A28024CD50E8}" type="pres">
      <dgm:prSet presAssocID="{0CFB2B43-6FB4-4B20-8D8F-51EF0DE92C95}" presName="ThreeNodes_1_text" presStyleLbl="node1" presStyleIdx="2" presStyleCnt="3">
        <dgm:presLayoutVars>
          <dgm:bulletEnabled val="1"/>
        </dgm:presLayoutVars>
      </dgm:prSet>
      <dgm:spPr/>
      <dgm:t>
        <a:bodyPr/>
        <a:lstStyle/>
        <a:p>
          <a:endParaRPr lang="tr-TR"/>
        </a:p>
      </dgm:t>
    </dgm:pt>
    <dgm:pt modelId="{A48A5D98-7C90-42E3-B386-9CAF603ED611}" type="pres">
      <dgm:prSet presAssocID="{0CFB2B43-6FB4-4B20-8D8F-51EF0DE92C95}" presName="ThreeNodes_2_text" presStyleLbl="node1" presStyleIdx="2" presStyleCnt="3">
        <dgm:presLayoutVars>
          <dgm:bulletEnabled val="1"/>
        </dgm:presLayoutVars>
      </dgm:prSet>
      <dgm:spPr/>
      <dgm:t>
        <a:bodyPr/>
        <a:lstStyle/>
        <a:p>
          <a:endParaRPr lang="tr-TR"/>
        </a:p>
      </dgm:t>
    </dgm:pt>
    <dgm:pt modelId="{8175C9D3-0846-41A3-8797-91375B2C4B62}" type="pres">
      <dgm:prSet presAssocID="{0CFB2B43-6FB4-4B20-8D8F-51EF0DE92C95}" presName="ThreeNodes_3_text" presStyleLbl="node1" presStyleIdx="2" presStyleCnt="3">
        <dgm:presLayoutVars>
          <dgm:bulletEnabled val="1"/>
        </dgm:presLayoutVars>
      </dgm:prSet>
      <dgm:spPr>
        <a:xfrm>
          <a:off x="1537895" y="2699544"/>
          <a:ext cx="7288325" cy="1524904"/>
        </a:xfrm>
        <a:prstGeom prst="roundRect">
          <a:avLst>
            <a:gd name="adj" fmla="val 10000"/>
          </a:avLst>
        </a:prstGeom>
      </dgm:spPr>
      <dgm:t>
        <a:bodyPr/>
        <a:lstStyle/>
        <a:p>
          <a:endParaRPr lang="tr-TR"/>
        </a:p>
      </dgm:t>
    </dgm:pt>
  </dgm:ptLst>
  <dgm:cxnLst>
    <dgm:cxn modelId="{9E5AD1A2-9C6D-44AF-8CA4-70B6B4A43254}" type="presOf" srcId="{AA250715-B959-4987-82F0-889AFF40B0E9}" destId="{E95D158E-23E6-4277-B2F0-7B7F07D8A22B}" srcOrd="0" destOrd="0" presId="urn:microsoft.com/office/officeart/2005/8/layout/vProcess5"/>
    <dgm:cxn modelId="{73C21B20-C0DA-448A-B177-A1A748FB7732}" srcId="{0CFB2B43-6FB4-4B20-8D8F-51EF0DE92C95}" destId="{AA250715-B959-4987-82F0-889AFF40B0E9}" srcOrd="1" destOrd="0" parTransId="{0F1E947F-F56E-4B34-9741-49CEACC26367}" sibTransId="{1DC2A980-CF07-4EA7-BE14-C1983A0BA93B}"/>
    <dgm:cxn modelId="{5AFB4245-E137-471A-AAA7-0352122DDDB7}" type="presOf" srcId="{0CFB2B43-6FB4-4B20-8D8F-51EF0DE92C95}" destId="{2C6F3639-0093-45BB-A598-8B3CE9ADFA19}" srcOrd="0" destOrd="0" presId="urn:microsoft.com/office/officeart/2005/8/layout/vProcess5"/>
    <dgm:cxn modelId="{BDA7DAAD-6502-4ADF-A43E-2D42336281A5}" srcId="{0CFB2B43-6FB4-4B20-8D8F-51EF0DE92C95}" destId="{CAD4AF8F-8DC7-4554-A358-D255956769F9}" srcOrd="2" destOrd="0" parTransId="{47E01833-34BC-46F5-A3CD-9266B9D21763}" sibTransId="{622C16DA-8B63-4718-9FCC-0E317A3E798D}"/>
    <dgm:cxn modelId="{69F312AE-DC8B-4745-B0A2-F753BA565084}" type="presOf" srcId="{AA250715-B959-4987-82F0-889AFF40B0E9}" destId="{A48A5D98-7C90-42E3-B386-9CAF603ED611}" srcOrd="1" destOrd="0" presId="urn:microsoft.com/office/officeart/2005/8/layout/vProcess5"/>
    <dgm:cxn modelId="{60C5BBF5-9FBB-4F4F-A005-E2D63E04FC45}" srcId="{0CFB2B43-6FB4-4B20-8D8F-51EF0DE92C95}" destId="{541158C6-C3AB-482D-8BF9-A452D5793164}" srcOrd="0" destOrd="0" parTransId="{5BCE0C9B-4389-4CA1-A924-29EB0FD71F10}" sibTransId="{F69035C2-5ABE-4A24-88C6-84D21FF5648B}"/>
    <dgm:cxn modelId="{FA76F08A-7933-4703-9B25-83C8203D27FA}" type="presOf" srcId="{541158C6-C3AB-482D-8BF9-A452D5793164}" destId="{816C6220-F10C-40BD-86DC-14F6B2FC645C}" srcOrd="0" destOrd="0" presId="urn:microsoft.com/office/officeart/2005/8/layout/vProcess5"/>
    <dgm:cxn modelId="{EDCD1213-A43A-4A7B-942C-41880A09B90C}" type="presOf" srcId="{F69035C2-5ABE-4A24-88C6-84D21FF5648B}" destId="{2C03B83A-08EA-43BD-8DAA-79253A6CF2B1}" srcOrd="0" destOrd="0" presId="urn:microsoft.com/office/officeart/2005/8/layout/vProcess5"/>
    <dgm:cxn modelId="{8F22EF8A-724C-409C-B378-F6F706356DC0}" type="presOf" srcId="{1DC2A980-CF07-4EA7-BE14-C1983A0BA93B}" destId="{0ADE699D-C9E1-4E2E-887B-6D43A5D1B915}" srcOrd="0" destOrd="0" presId="urn:microsoft.com/office/officeart/2005/8/layout/vProcess5"/>
    <dgm:cxn modelId="{04F7F900-E75D-4962-8E68-3D2B01813A10}" type="presOf" srcId="{CAD4AF8F-8DC7-4554-A358-D255956769F9}" destId="{DBC252A3-6027-4457-9479-CC1B8725232B}" srcOrd="0" destOrd="0" presId="urn:microsoft.com/office/officeart/2005/8/layout/vProcess5"/>
    <dgm:cxn modelId="{FAAC63D4-4C9F-4C99-9F2D-BF6B82399439}" type="presOf" srcId="{CAD4AF8F-8DC7-4554-A358-D255956769F9}" destId="{8175C9D3-0846-41A3-8797-91375B2C4B62}" srcOrd="1" destOrd="0" presId="urn:microsoft.com/office/officeart/2005/8/layout/vProcess5"/>
    <dgm:cxn modelId="{F133C88F-B56D-43ED-9212-36DEA4D4FF7C}" type="presOf" srcId="{541158C6-C3AB-482D-8BF9-A452D5793164}" destId="{BDBB8A21-47AC-4AAE-BE6F-A28024CD50E8}" srcOrd="1" destOrd="0" presId="urn:microsoft.com/office/officeart/2005/8/layout/vProcess5"/>
    <dgm:cxn modelId="{FF82745C-710D-4A58-87A8-0EFA2D1FAB3C}" type="presParOf" srcId="{2C6F3639-0093-45BB-A598-8B3CE9ADFA19}" destId="{1BC92255-878B-454C-8ED6-C4DCDC103DAF}" srcOrd="0" destOrd="0" presId="urn:microsoft.com/office/officeart/2005/8/layout/vProcess5"/>
    <dgm:cxn modelId="{71C0DDF0-F517-4727-AAC4-0FD79D15D6C5}" type="presParOf" srcId="{2C6F3639-0093-45BB-A598-8B3CE9ADFA19}" destId="{816C6220-F10C-40BD-86DC-14F6B2FC645C}" srcOrd="1" destOrd="0" presId="urn:microsoft.com/office/officeart/2005/8/layout/vProcess5"/>
    <dgm:cxn modelId="{DD49C63A-EBA6-49A0-90C7-E80B52C2A2E8}" type="presParOf" srcId="{2C6F3639-0093-45BB-A598-8B3CE9ADFA19}" destId="{E95D158E-23E6-4277-B2F0-7B7F07D8A22B}" srcOrd="2" destOrd="0" presId="urn:microsoft.com/office/officeart/2005/8/layout/vProcess5"/>
    <dgm:cxn modelId="{D94AB0A2-6379-476F-B084-9B34A6B9F033}" type="presParOf" srcId="{2C6F3639-0093-45BB-A598-8B3CE9ADFA19}" destId="{DBC252A3-6027-4457-9479-CC1B8725232B}" srcOrd="3" destOrd="0" presId="urn:microsoft.com/office/officeart/2005/8/layout/vProcess5"/>
    <dgm:cxn modelId="{734B9773-480B-42A1-91C2-5DC9A6C3053A}" type="presParOf" srcId="{2C6F3639-0093-45BB-A598-8B3CE9ADFA19}" destId="{2C03B83A-08EA-43BD-8DAA-79253A6CF2B1}" srcOrd="4" destOrd="0" presId="urn:microsoft.com/office/officeart/2005/8/layout/vProcess5"/>
    <dgm:cxn modelId="{2F7DC952-B564-45CF-8E2E-F47EC1E1DB6D}" type="presParOf" srcId="{2C6F3639-0093-45BB-A598-8B3CE9ADFA19}" destId="{0ADE699D-C9E1-4E2E-887B-6D43A5D1B915}" srcOrd="5" destOrd="0" presId="urn:microsoft.com/office/officeart/2005/8/layout/vProcess5"/>
    <dgm:cxn modelId="{34AC3AC8-0494-4F85-B55F-C29FAC621421}" type="presParOf" srcId="{2C6F3639-0093-45BB-A598-8B3CE9ADFA19}" destId="{BDBB8A21-47AC-4AAE-BE6F-A28024CD50E8}" srcOrd="6" destOrd="0" presId="urn:microsoft.com/office/officeart/2005/8/layout/vProcess5"/>
    <dgm:cxn modelId="{C67EE453-DA63-4B73-B044-8E84BC4910E7}" type="presParOf" srcId="{2C6F3639-0093-45BB-A598-8B3CE9ADFA19}" destId="{A48A5D98-7C90-42E3-B386-9CAF603ED611}" srcOrd="7" destOrd="0" presId="urn:microsoft.com/office/officeart/2005/8/layout/vProcess5"/>
    <dgm:cxn modelId="{35F458AA-0F1D-4376-A669-5C3FC20835A6}" type="presParOf" srcId="{2C6F3639-0093-45BB-A598-8B3CE9ADFA19}" destId="{8175C9D3-0846-41A3-8797-91375B2C4B6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E7BC9D-A94D-4C62-90F5-B619A0677009}" type="doc">
      <dgm:prSet loTypeId="urn:microsoft.com/office/officeart/2005/8/layout/lProcess2" loCatId="list" qsTypeId="urn:microsoft.com/office/officeart/2005/8/quickstyle/3d1" qsCatId="3D" csTypeId="urn:microsoft.com/office/officeart/2005/8/colors/accent4_1" csCatId="accent4" phldr="1"/>
      <dgm:spPr/>
      <dgm:t>
        <a:bodyPr/>
        <a:lstStyle/>
        <a:p>
          <a:endParaRPr lang="tr-TR"/>
        </a:p>
      </dgm:t>
    </dgm:pt>
    <dgm:pt modelId="{FA611F4F-C835-4B53-9CF5-51E328E6EC61}">
      <dgm:prSet phldrT="[Metin]" custT="1"/>
      <dgm:spPr>
        <a:xfrm>
          <a:off x="0" y="0"/>
          <a:ext cx="2016224" cy="4824536"/>
        </a:xfrm>
        <a:solidFill>
          <a:srgbClr val="4F81BD">
            <a:lumMod val="60000"/>
            <a:lumOff val="40000"/>
          </a:srgbClr>
        </a:solidFill>
        <a:ln>
          <a:noFill/>
        </a:ln>
        <a:effectLst/>
        <a:scene3d>
          <a:camera prst="orthographicFront"/>
          <a:lightRig rig="flat" dir="t"/>
        </a:scene3d>
        <a:sp3d z="-190500" extrusionH="12700" prstMaterial="plastic">
          <a:bevelT w="50800" h="50800"/>
        </a:sp3d>
      </dgm:spPr>
      <dgm:t>
        <a:bodyPr/>
        <a:lstStyle/>
        <a:p>
          <a:endParaRPr lang="tr-TR" sz="2400" dirty="0">
            <a:solidFill>
              <a:srgbClr val="002060"/>
            </a:solidFill>
            <a:latin typeface="Calibri"/>
            <a:ea typeface="+mn-ea"/>
            <a:cs typeface="+mn-cs"/>
          </a:endParaRPr>
        </a:p>
      </dgm:t>
    </dgm:pt>
    <dgm:pt modelId="{1B9FF9E6-03D2-4D5D-B78D-C40DF3E10F92}" type="parTrans" cxnId="{A9D374A9-D907-4D97-ADCA-CD99DFB8A13F}">
      <dgm:prSet/>
      <dgm:spPr/>
      <dgm:t>
        <a:bodyPr/>
        <a:lstStyle/>
        <a:p>
          <a:endParaRPr lang="tr-TR"/>
        </a:p>
      </dgm:t>
    </dgm:pt>
    <dgm:pt modelId="{5994413E-A2BC-4F87-9DE3-198DE6233203}" type="sibTrans" cxnId="{A9D374A9-D907-4D97-ADCA-CD99DFB8A13F}">
      <dgm:prSet/>
      <dgm:spPr/>
      <dgm:t>
        <a:bodyPr/>
        <a:lstStyle/>
        <a:p>
          <a:endParaRPr lang="tr-TR"/>
        </a:p>
      </dgm:t>
    </dgm:pt>
    <dgm:pt modelId="{A6B3F99F-37C3-4E5C-BFC7-F814ECC0BB34}" type="pres">
      <dgm:prSet presAssocID="{DFE7BC9D-A94D-4C62-90F5-B619A0677009}" presName="theList" presStyleCnt="0">
        <dgm:presLayoutVars>
          <dgm:dir/>
          <dgm:animLvl val="lvl"/>
          <dgm:resizeHandles val="exact"/>
        </dgm:presLayoutVars>
      </dgm:prSet>
      <dgm:spPr/>
      <dgm:t>
        <a:bodyPr/>
        <a:lstStyle/>
        <a:p>
          <a:endParaRPr lang="tr-TR"/>
        </a:p>
      </dgm:t>
    </dgm:pt>
    <dgm:pt modelId="{39A8CE55-4043-4361-AA5B-688D386F9625}" type="pres">
      <dgm:prSet presAssocID="{FA611F4F-C835-4B53-9CF5-51E328E6EC61}" presName="compNode" presStyleCnt="0"/>
      <dgm:spPr/>
    </dgm:pt>
    <dgm:pt modelId="{12B780E9-341E-4C91-BD43-E60A4C7DBDDD}" type="pres">
      <dgm:prSet presAssocID="{FA611F4F-C835-4B53-9CF5-51E328E6EC61}" presName="aNode" presStyleLbl="bgShp" presStyleIdx="0" presStyleCnt="1" custLinFactNeighborY="-1493"/>
      <dgm:spPr>
        <a:prstGeom prst="roundRect">
          <a:avLst>
            <a:gd name="adj" fmla="val 10000"/>
          </a:avLst>
        </a:prstGeom>
      </dgm:spPr>
      <dgm:t>
        <a:bodyPr/>
        <a:lstStyle/>
        <a:p>
          <a:endParaRPr lang="tr-TR"/>
        </a:p>
      </dgm:t>
    </dgm:pt>
    <dgm:pt modelId="{EFE3E795-A01A-4B28-B048-D2A61F48322C}" type="pres">
      <dgm:prSet presAssocID="{FA611F4F-C835-4B53-9CF5-51E328E6EC61}" presName="textNode" presStyleLbl="bgShp" presStyleIdx="0" presStyleCnt="1"/>
      <dgm:spPr/>
      <dgm:t>
        <a:bodyPr/>
        <a:lstStyle/>
        <a:p>
          <a:endParaRPr lang="tr-TR"/>
        </a:p>
      </dgm:t>
    </dgm:pt>
    <dgm:pt modelId="{72290816-D6F6-42E8-A076-2D5E0A0755D0}" type="pres">
      <dgm:prSet presAssocID="{FA611F4F-C835-4B53-9CF5-51E328E6EC61}" presName="compChildNode" presStyleCnt="0"/>
      <dgm:spPr/>
    </dgm:pt>
    <dgm:pt modelId="{6085CF6C-839A-4192-8957-6517D5CC7C0E}" type="pres">
      <dgm:prSet presAssocID="{FA611F4F-C835-4B53-9CF5-51E328E6EC61}" presName="theInnerList" presStyleCnt="0"/>
      <dgm:spPr/>
    </dgm:pt>
  </dgm:ptLst>
  <dgm:cxnLst>
    <dgm:cxn modelId="{D9F4E292-45A2-4FD3-94D6-EA18DE7DD1B0}" type="presOf" srcId="{FA611F4F-C835-4B53-9CF5-51E328E6EC61}" destId="{12B780E9-341E-4C91-BD43-E60A4C7DBDDD}" srcOrd="0" destOrd="0" presId="urn:microsoft.com/office/officeart/2005/8/layout/lProcess2"/>
    <dgm:cxn modelId="{AFE1DAA0-FE25-44FD-B546-7194586B6A34}" type="presOf" srcId="{DFE7BC9D-A94D-4C62-90F5-B619A0677009}" destId="{A6B3F99F-37C3-4E5C-BFC7-F814ECC0BB34}" srcOrd="0" destOrd="0" presId="urn:microsoft.com/office/officeart/2005/8/layout/lProcess2"/>
    <dgm:cxn modelId="{A69EFF8E-0FA9-4D55-BB3A-008BB243C4C5}" type="presOf" srcId="{FA611F4F-C835-4B53-9CF5-51E328E6EC61}" destId="{EFE3E795-A01A-4B28-B048-D2A61F48322C}" srcOrd="1" destOrd="0" presId="urn:microsoft.com/office/officeart/2005/8/layout/lProcess2"/>
    <dgm:cxn modelId="{A9D374A9-D907-4D97-ADCA-CD99DFB8A13F}" srcId="{DFE7BC9D-A94D-4C62-90F5-B619A0677009}" destId="{FA611F4F-C835-4B53-9CF5-51E328E6EC61}" srcOrd="0" destOrd="0" parTransId="{1B9FF9E6-03D2-4D5D-B78D-C40DF3E10F92}" sibTransId="{5994413E-A2BC-4F87-9DE3-198DE6233203}"/>
    <dgm:cxn modelId="{38D5D066-2496-499D-B285-02E2A1FD7D2A}" type="presParOf" srcId="{A6B3F99F-37C3-4E5C-BFC7-F814ECC0BB34}" destId="{39A8CE55-4043-4361-AA5B-688D386F9625}" srcOrd="0" destOrd="0" presId="urn:microsoft.com/office/officeart/2005/8/layout/lProcess2"/>
    <dgm:cxn modelId="{D93354D0-DCA9-4FCC-A58D-FEE20A400319}" type="presParOf" srcId="{39A8CE55-4043-4361-AA5B-688D386F9625}" destId="{12B780E9-341E-4C91-BD43-E60A4C7DBDDD}" srcOrd="0" destOrd="0" presId="urn:microsoft.com/office/officeart/2005/8/layout/lProcess2"/>
    <dgm:cxn modelId="{F0161871-6E3E-4011-A964-4618980FD5BE}" type="presParOf" srcId="{39A8CE55-4043-4361-AA5B-688D386F9625}" destId="{EFE3E795-A01A-4B28-B048-D2A61F48322C}" srcOrd="1" destOrd="0" presId="urn:microsoft.com/office/officeart/2005/8/layout/lProcess2"/>
    <dgm:cxn modelId="{8C16D1B2-ECDC-420B-9D21-C6DBB1F1B662}" type="presParOf" srcId="{39A8CE55-4043-4361-AA5B-688D386F9625}" destId="{72290816-D6F6-42E8-A076-2D5E0A0755D0}" srcOrd="2" destOrd="0" presId="urn:microsoft.com/office/officeart/2005/8/layout/lProcess2"/>
    <dgm:cxn modelId="{70FF07BA-1B4D-4ADF-8CF5-DDDE61A3DFB8}" type="presParOf" srcId="{72290816-D6F6-42E8-A076-2D5E0A0755D0}" destId="{6085CF6C-839A-4192-8957-6517D5CC7C0E}"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C5FC3-D9EA-4779-BEFC-6637E3D4CB28}"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tr-TR"/>
        </a:p>
      </dgm:t>
    </dgm:pt>
    <dgm:pt modelId="{0F7830C9-13E2-439F-86B9-AE9C44A08C6F}">
      <dgm:prSet phldrT="[Metin]" custT="1">
        <dgm:style>
          <a:lnRef idx="0">
            <a:schemeClr val="accent2"/>
          </a:lnRef>
          <a:fillRef idx="3">
            <a:schemeClr val="accent2"/>
          </a:fillRef>
          <a:effectRef idx="3">
            <a:schemeClr val="accent2"/>
          </a:effectRef>
          <a:fontRef idx="minor">
            <a:schemeClr val="lt1"/>
          </a:fontRef>
        </dgm:style>
      </dgm:prSet>
      <dgm:spPr>
        <a:xfrm>
          <a:off x="3247596" y="1820894"/>
          <a:ext cx="1383681" cy="1383681"/>
        </a:xfrm>
        <a:ln/>
      </dgm:spPr>
      <dgm:t>
        <a:bodyPr/>
        <a:lstStyle/>
        <a:p>
          <a:r>
            <a:rPr lang="tr-TR" sz="2400" b="1" dirty="0" smtClean="0">
              <a:solidFill>
                <a:sysClr val="window" lastClr="FFFFFF"/>
              </a:solidFill>
              <a:latin typeface="Calibri"/>
              <a:ea typeface="+mn-ea"/>
              <a:cs typeface="+mn-cs"/>
            </a:rPr>
            <a:t>Ulusal Yeterlilik Sistemi</a:t>
          </a:r>
          <a:endParaRPr lang="tr-TR" sz="2400" b="1" dirty="0">
            <a:solidFill>
              <a:sysClr val="window" lastClr="FFFFFF"/>
            </a:solidFill>
            <a:latin typeface="Calibri"/>
            <a:ea typeface="+mn-ea"/>
            <a:cs typeface="+mn-cs"/>
          </a:endParaRPr>
        </a:p>
      </dgm:t>
    </dgm:pt>
    <dgm:pt modelId="{616D1BFD-FD16-47AF-8C94-9613E32573FD}" type="parTrans" cxnId="{7B74BE56-82C2-46ED-8FA5-52C875859995}">
      <dgm:prSet/>
      <dgm:spPr/>
      <dgm:t>
        <a:bodyPr/>
        <a:lstStyle/>
        <a:p>
          <a:endParaRPr lang="tr-TR" sz="1600"/>
        </a:p>
      </dgm:t>
    </dgm:pt>
    <dgm:pt modelId="{0824893B-6643-438E-AB5F-9C4443AEC391}" type="sibTrans" cxnId="{7B74BE56-82C2-46ED-8FA5-52C875859995}">
      <dgm:prSet/>
      <dgm:spPr/>
      <dgm:t>
        <a:bodyPr/>
        <a:lstStyle/>
        <a:p>
          <a:endParaRPr lang="tr-TR" sz="1600"/>
        </a:p>
      </dgm:t>
    </dgm:pt>
    <dgm:pt modelId="{E64E94D1-5281-416A-A992-1BDEAC52B601}">
      <dgm:prSet phldrT="[Metin]" custT="1">
        <dgm:style>
          <a:lnRef idx="0">
            <a:schemeClr val="accent5"/>
          </a:lnRef>
          <a:fillRef idx="3">
            <a:schemeClr val="accent5"/>
          </a:fillRef>
          <a:effectRef idx="3">
            <a:schemeClr val="accent5"/>
          </a:effectRef>
          <a:fontRef idx="minor">
            <a:schemeClr val="lt1"/>
          </a:fontRef>
        </dgm:style>
      </dgm:prSet>
      <dgm:spPr>
        <a:xfrm>
          <a:off x="3247596" y="19590"/>
          <a:ext cx="1383681" cy="1383681"/>
        </a:xfrm>
        <a:ln/>
      </dgm:spPr>
      <dgm:t>
        <a:bodyPr/>
        <a:lstStyle/>
        <a:p>
          <a:r>
            <a:rPr lang="tr-TR" sz="1600" b="1" dirty="0">
              <a:solidFill>
                <a:sysClr val="window" lastClr="FFFFFF"/>
              </a:solidFill>
              <a:latin typeface="Calibri"/>
              <a:ea typeface="+mn-ea"/>
              <a:cs typeface="+mn-cs"/>
            </a:rPr>
            <a:t>Ulusal Meslek </a:t>
          </a:r>
          <a:r>
            <a:rPr lang="tr-TR" sz="1600" b="1" dirty="0" smtClean="0">
              <a:solidFill>
                <a:sysClr val="window" lastClr="FFFFFF"/>
              </a:solidFill>
              <a:latin typeface="Calibri"/>
              <a:ea typeface="+mn-ea"/>
              <a:cs typeface="+mn-cs"/>
            </a:rPr>
            <a:t>Standartları</a:t>
          </a:r>
          <a:endParaRPr lang="tr-TR" sz="1600" b="1" dirty="0">
            <a:solidFill>
              <a:sysClr val="window" lastClr="FFFFFF"/>
            </a:solidFill>
            <a:latin typeface="Calibri"/>
            <a:ea typeface="+mn-ea"/>
            <a:cs typeface="+mn-cs"/>
          </a:endParaRPr>
        </a:p>
      </dgm:t>
    </dgm:pt>
    <dgm:pt modelId="{54444A3D-B5BE-4521-A8BF-F3366D8FAFE5}" type="parTrans" cxnId="{A9669672-F42E-4336-BAD2-70D623D45DCA}">
      <dgm:prSet custT="1"/>
      <dgm:spPr>
        <a:xfrm rot="16200000">
          <a:off x="3730626" y="1596277"/>
          <a:ext cx="417622" cy="31611"/>
        </a:xfrm>
        <a:noFill/>
        <a:ln w="25400" cap="flat" cmpd="sng" algn="ctr">
          <a:solidFill>
            <a:srgbClr val="4BACC6">
              <a:hueOff val="0"/>
              <a:satOff val="0"/>
              <a:lumOff val="0"/>
              <a:alphaOff val="0"/>
            </a:srgbClr>
          </a:solidFill>
          <a:prstDash val="solid"/>
        </a:ln>
        <a:effectLst/>
        <a:scene3d>
          <a:camera prst="orthographicFront"/>
          <a:lightRig rig="flat" dir="t"/>
        </a:scene3d>
        <a:sp3d prstMaterial="matte"/>
      </dgm:spPr>
      <dgm:t>
        <a:bodyPr/>
        <a:lstStyle/>
        <a:p>
          <a:endParaRPr lang="tr-TR" sz="1600">
            <a:solidFill>
              <a:sysClr val="windowText" lastClr="000000">
                <a:hueOff val="0"/>
                <a:satOff val="0"/>
                <a:lumOff val="0"/>
                <a:alphaOff val="0"/>
              </a:sysClr>
            </a:solidFill>
            <a:latin typeface="Calibri"/>
            <a:ea typeface="+mn-ea"/>
            <a:cs typeface="+mn-cs"/>
          </a:endParaRPr>
        </a:p>
      </dgm:t>
    </dgm:pt>
    <dgm:pt modelId="{8BCBC732-9FFA-42D7-82C8-2419DE42BC61}" type="sibTrans" cxnId="{A9669672-F42E-4336-BAD2-70D623D45DCA}">
      <dgm:prSet/>
      <dgm:spPr/>
      <dgm:t>
        <a:bodyPr/>
        <a:lstStyle/>
        <a:p>
          <a:endParaRPr lang="tr-TR" sz="1600"/>
        </a:p>
      </dgm:t>
    </dgm:pt>
    <dgm:pt modelId="{A7CDF860-870C-4FD8-9C01-FA6DD17E8D48}">
      <dgm:prSet phldrT="[Metin]" custT="1">
        <dgm:style>
          <a:lnRef idx="0">
            <a:schemeClr val="accent3"/>
          </a:lnRef>
          <a:fillRef idx="3">
            <a:schemeClr val="accent3"/>
          </a:fillRef>
          <a:effectRef idx="3">
            <a:schemeClr val="accent3"/>
          </a:effectRef>
          <a:fontRef idx="minor">
            <a:schemeClr val="lt1"/>
          </a:fontRef>
        </dgm:style>
      </dgm:prSet>
      <dgm:spPr>
        <a:xfrm>
          <a:off x="4960738" y="1264260"/>
          <a:ext cx="1383681" cy="1383681"/>
        </a:xfrm>
        <a:ln/>
      </dgm:spPr>
      <dgm:t>
        <a:bodyPr/>
        <a:lstStyle/>
        <a:p>
          <a:r>
            <a:rPr lang="tr-TR" sz="1600" b="1" dirty="0">
              <a:solidFill>
                <a:sysClr val="window" lastClr="FFFFFF"/>
              </a:solidFill>
              <a:latin typeface="Calibri"/>
              <a:ea typeface="+mn-ea"/>
              <a:cs typeface="+mn-cs"/>
            </a:rPr>
            <a:t>Ulusal </a:t>
          </a:r>
          <a:r>
            <a:rPr lang="tr-TR" sz="1600" b="1" dirty="0" smtClean="0">
              <a:solidFill>
                <a:sysClr val="window" lastClr="FFFFFF"/>
              </a:solidFill>
              <a:latin typeface="Calibri"/>
              <a:ea typeface="+mn-ea"/>
              <a:cs typeface="+mn-cs"/>
            </a:rPr>
            <a:t>Yeterlilikler</a:t>
          </a:r>
          <a:endParaRPr lang="tr-TR" sz="1600" b="1" dirty="0">
            <a:solidFill>
              <a:sysClr val="window" lastClr="FFFFFF"/>
            </a:solidFill>
            <a:latin typeface="Calibri"/>
            <a:ea typeface="+mn-ea"/>
            <a:cs typeface="+mn-cs"/>
          </a:endParaRPr>
        </a:p>
      </dgm:t>
    </dgm:pt>
    <dgm:pt modelId="{82959EF3-FB79-4150-9BF7-E5D03E9B2277}" type="parTrans" cxnId="{CA84A063-988D-464A-AF43-C87AFC8886B1}">
      <dgm:prSet custT="1"/>
      <dgm:spPr>
        <a:xfrm rot="20520000">
          <a:off x="4587197" y="2218612"/>
          <a:ext cx="417622" cy="31611"/>
        </a:xfrm>
        <a:noFill/>
        <a:ln w="25400" cap="flat" cmpd="sng" algn="ctr">
          <a:solidFill>
            <a:srgbClr val="4BACC6">
              <a:hueOff val="0"/>
              <a:satOff val="0"/>
              <a:lumOff val="0"/>
              <a:alphaOff val="0"/>
            </a:srgbClr>
          </a:solidFill>
          <a:prstDash val="solid"/>
        </a:ln>
        <a:effectLst/>
        <a:scene3d>
          <a:camera prst="orthographicFront"/>
          <a:lightRig rig="flat" dir="t"/>
        </a:scene3d>
        <a:sp3d prstMaterial="matte"/>
      </dgm:spPr>
      <dgm:t>
        <a:bodyPr/>
        <a:lstStyle/>
        <a:p>
          <a:endParaRPr lang="tr-TR" sz="1600">
            <a:solidFill>
              <a:sysClr val="windowText" lastClr="000000">
                <a:hueOff val="0"/>
                <a:satOff val="0"/>
                <a:lumOff val="0"/>
                <a:alphaOff val="0"/>
              </a:sysClr>
            </a:solidFill>
            <a:latin typeface="Calibri"/>
            <a:ea typeface="+mn-ea"/>
            <a:cs typeface="+mn-cs"/>
          </a:endParaRPr>
        </a:p>
      </dgm:t>
    </dgm:pt>
    <dgm:pt modelId="{9E929C1F-2433-4AF1-B158-D8C4436B3B45}" type="sibTrans" cxnId="{CA84A063-988D-464A-AF43-C87AFC8886B1}">
      <dgm:prSet/>
      <dgm:spPr/>
      <dgm:t>
        <a:bodyPr/>
        <a:lstStyle/>
        <a:p>
          <a:endParaRPr lang="tr-TR" sz="1600"/>
        </a:p>
      </dgm:t>
    </dgm:pt>
    <dgm:pt modelId="{CC9B7E1C-51E1-4EC9-8F01-E6E1659000A6}">
      <dgm:prSet phldrT="[Metin]" custT="1">
        <dgm:style>
          <a:lnRef idx="0">
            <a:schemeClr val="accent1"/>
          </a:lnRef>
          <a:fillRef idx="3">
            <a:schemeClr val="accent1"/>
          </a:fillRef>
          <a:effectRef idx="3">
            <a:schemeClr val="accent1"/>
          </a:effectRef>
          <a:fontRef idx="minor">
            <a:schemeClr val="lt1"/>
          </a:fontRef>
        </dgm:style>
      </dgm:prSet>
      <dgm:spPr>
        <a:xfrm>
          <a:off x="4306376" y="3278179"/>
          <a:ext cx="1383681" cy="1383681"/>
        </a:xfrm>
        <a:ln/>
      </dgm:spPr>
      <dgm:t>
        <a:bodyPr/>
        <a:lstStyle/>
        <a:p>
          <a:r>
            <a:rPr lang="tr-TR" sz="1500" b="1" dirty="0">
              <a:solidFill>
                <a:sysClr val="window" lastClr="FFFFFF"/>
              </a:solidFill>
              <a:latin typeface="Calibri"/>
              <a:ea typeface="+mn-ea"/>
              <a:cs typeface="+mn-cs"/>
            </a:rPr>
            <a:t>Ölçme, Değerlendirme ve Belgelendirme</a:t>
          </a:r>
        </a:p>
      </dgm:t>
    </dgm:pt>
    <dgm:pt modelId="{8852A1A1-48F1-44B8-95B0-71D7F17016CB}" type="parTrans" cxnId="{4629CDD3-826F-4182-A72D-E2C2C7A545E2}">
      <dgm:prSet custT="1"/>
      <dgm:spPr>
        <a:xfrm rot="3240000">
          <a:off x="4260016" y="3225571"/>
          <a:ext cx="417622" cy="31611"/>
        </a:xfrm>
        <a:noFill/>
        <a:ln w="25400" cap="flat" cmpd="sng" algn="ctr">
          <a:solidFill>
            <a:srgbClr val="4BACC6">
              <a:hueOff val="0"/>
              <a:satOff val="0"/>
              <a:lumOff val="0"/>
              <a:alphaOff val="0"/>
            </a:srgbClr>
          </a:solidFill>
          <a:prstDash val="solid"/>
        </a:ln>
        <a:effectLst/>
        <a:scene3d>
          <a:camera prst="orthographicFront"/>
          <a:lightRig rig="flat" dir="t"/>
        </a:scene3d>
        <a:sp3d prstMaterial="matte"/>
      </dgm:spPr>
      <dgm:t>
        <a:bodyPr/>
        <a:lstStyle/>
        <a:p>
          <a:endParaRPr lang="tr-TR" sz="1600">
            <a:solidFill>
              <a:sysClr val="windowText" lastClr="000000">
                <a:hueOff val="0"/>
                <a:satOff val="0"/>
                <a:lumOff val="0"/>
                <a:alphaOff val="0"/>
              </a:sysClr>
            </a:solidFill>
            <a:latin typeface="Calibri"/>
            <a:ea typeface="+mn-ea"/>
            <a:cs typeface="+mn-cs"/>
          </a:endParaRPr>
        </a:p>
      </dgm:t>
    </dgm:pt>
    <dgm:pt modelId="{AF1F152E-7536-4E20-9E55-7D8B1CF6FF21}" type="sibTrans" cxnId="{4629CDD3-826F-4182-A72D-E2C2C7A545E2}">
      <dgm:prSet/>
      <dgm:spPr/>
      <dgm:t>
        <a:bodyPr/>
        <a:lstStyle/>
        <a:p>
          <a:endParaRPr lang="tr-TR" sz="1600"/>
        </a:p>
      </dgm:t>
    </dgm:pt>
    <dgm:pt modelId="{BA69A762-F4E4-4FB6-A32B-C00D9BB97FEA}">
      <dgm:prSet phldrT="[Metin]" custT="1">
        <dgm:style>
          <a:lnRef idx="0">
            <a:schemeClr val="accent6"/>
          </a:lnRef>
          <a:fillRef idx="3">
            <a:schemeClr val="accent6"/>
          </a:fillRef>
          <a:effectRef idx="3">
            <a:schemeClr val="accent6"/>
          </a:effectRef>
          <a:fontRef idx="minor">
            <a:schemeClr val="lt1"/>
          </a:fontRef>
        </dgm:style>
      </dgm:prSet>
      <dgm:spPr>
        <a:xfrm>
          <a:off x="2188817" y="3278179"/>
          <a:ext cx="1383681" cy="1383681"/>
        </a:xfrm>
        <a:ln/>
      </dgm:spPr>
      <dgm:t>
        <a:bodyPr/>
        <a:lstStyle/>
        <a:p>
          <a:r>
            <a:rPr lang="tr-TR" sz="1600" b="1" dirty="0">
              <a:solidFill>
                <a:sysClr val="window" lastClr="FFFFFF"/>
              </a:solidFill>
              <a:latin typeface="Calibri"/>
              <a:ea typeface="+mn-ea"/>
              <a:cs typeface="+mn-cs"/>
            </a:rPr>
            <a:t>Eğitim </a:t>
          </a:r>
          <a:r>
            <a:rPr lang="tr-TR" sz="1600" b="1" dirty="0" smtClean="0">
              <a:solidFill>
                <a:sysClr val="window" lastClr="FFFFFF"/>
              </a:solidFill>
              <a:latin typeface="Calibri"/>
              <a:ea typeface="+mn-ea"/>
              <a:cs typeface="+mn-cs"/>
            </a:rPr>
            <a:t>Akreditasyon</a:t>
          </a:r>
          <a:endParaRPr lang="tr-TR" sz="1600" b="1" dirty="0">
            <a:solidFill>
              <a:sysClr val="window" lastClr="FFFFFF"/>
            </a:solidFill>
            <a:latin typeface="Calibri"/>
            <a:ea typeface="+mn-ea"/>
            <a:cs typeface="+mn-cs"/>
          </a:endParaRPr>
        </a:p>
      </dgm:t>
    </dgm:pt>
    <dgm:pt modelId="{ABB35FE2-6330-4C6E-931B-9B74DE658A4D}" type="parTrans" cxnId="{61570D13-7DCE-403B-B54E-A5AC1CEA95AA}">
      <dgm:prSet custT="1"/>
      <dgm:spPr>
        <a:xfrm rot="7560000">
          <a:off x="3201236" y="3225571"/>
          <a:ext cx="417622" cy="31611"/>
        </a:xfrm>
        <a:noFill/>
        <a:ln w="25400" cap="flat" cmpd="sng" algn="ctr">
          <a:solidFill>
            <a:srgbClr val="4BACC6">
              <a:hueOff val="0"/>
              <a:satOff val="0"/>
              <a:lumOff val="0"/>
              <a:alphaOff val="0"/>
            </a:srgbClr>
          </a:solidFill>
          <a:prstDash val="solid"/>
        </a:ln>
        <a:effectLst/>
        <a:scene3d>
          <a:camera prst="orthographicFront"/>
          <a:lightRig rig="flat" dir="t"/>
        </a:scene3d>
        <a:sp3d prstMaterial="matte"/>
      </dgm:spPr>
      <dgm:t>
        <a:bodyPr/>
        <a:lstStyle/>
        <a:p>
          <a:endParaRPr lang="tr-TR" sz="1600">
            <a:solidFill>
              <a:sysClr val="windowText" lastClr="000000">
                <a:hueOff val="0"/>
                <a:satOff val="0"/>
                <a:lumOff val="0"/>
                <a:alphaOff val="0"/>
              </a:sysClr>
            </a:solidFill>
            <a:latin typeface="Calibri"/>
            <a:ea typeface="+mn-ea"/>
            <a:cs typeface="+mn-cs"/>
          </a:endParaRPr>
        </a:p>
      </dgm:t>
    </dgm:pt>
    <dgm:pt modelId="{259B0E2C-525D-41DE-A60B-FA1B283B9B6F}" type="sibTrans" cxnId="{61570D13-7DCE-403B-B54E-A5AC1CEA95AA}">
      <dgm:prSet/>
      <dgm:spPr/>
      <dgm:t>
        <a:bodyPr/>
        <a:lstStyle/>
        <a:p>
          <a:endParaRPr lang="tr-TR" sz="1600"/>
        </a:p>
      </dgm:t>
    </dgm:pt>
    <dgm:pt modelId="{494F086C-CF70-4082-BF69-67738AF65C2F}">
      <dgm:prSet custT="1">
        <dgm:style>
          <a:lnRef idx="0">
            <a:schemeClr val="accent4"/>
          </a:lnRef>
          <a:fillRef idx="3">
            <a:schemeClr val="accent4"/>
          </a:fillRef>
          <a:effectRef idx="3">
            <a:schemeClr val="accent4"/>
          </a:effectRef>
          <a:fontRef idx="minor">
            <a:schemeClr val="lt1"/>
          </a:fontRef>
        </dgm:style>
      </dgm:prSet>
      <dgm:spPr>
        <a:xfrm>
          <a:off x="1534455" y="1264260"/>
          <a:ext cx="1383681" cy="1383681"/>
        </a:xfrm>
        <a:ln/>
      </dgm:spPr>
      <dgm:t>
        <a:bodyPr/>
        <a:lstStyle/>
        <a:p>
          <a:r>
            <a:rPr lang="tr-TR" sz="1600" b="1" dirty="0" smtClean="0">
              <a:solidFill>
                <a:sysClr val="window" lastClr="FFFFFF"/>
              </a:solidFill>
              <a:latin typeface="Calibri"/>
              <a:ea typeface="+mn-ea"/>
              <a:cs typeface="+mn-cs"/>
            </a:rPr>
            <a:t>Türkiye  Yeterlilikler Çerçevesi</a:t>
          </a:r>
          <a:endParaRPr lang="tr-TR" sz="1600" b="1" dirty="0">
            <a:solidFill>
              <a:sysClr val="window" lastClr="FFFFFF"/>
            </a:solidFill>
            <a:latin typeface="Calibri"/>
            <a:ea typeface="+mn-ea"/>
            <a:cs typeface="+mn-cs"/>
          </a:endParaRPr>
        </a:p>
      </dgm:t>
    </dgm:pt>
    <dgm:pt modelId="{58AB9953-0D56-466C-9B29-C405F312F919}" type="parTrans" cxnId="{3D775CC8-D8AE-4F32-8137-0286E118C260}">
      <dgm:prSet custT="1"/>
      <dgm:spPr>
        <a:xfrm rot="11880000">
          <a:off x="2874055" y="2218612"/>
          <a:ext cx="417622" cy="31611"/>
        </a:xfrm>
        <a:noFill/>
        <a:ln w="25400" cap="flat" cmpd="sng" algn="ctr">
          <a:solidFill>
            <a:srgbClr val="4BACC6">
              <a:hueOff val="0"/>
              <a:satOff val="0"/>
              <a:lumOff val="0"/>
              <a:alphaOff val="0"/>
            </a:srgbClr>
          </a:solidFill>
          <a:prstDash val="solid"/>
        </a:ln>
        <a:effectLst/>
        <a:scene3d>
          <a:camera prst="orthographicFront"/>
          <a:lightRig rig="flat" dir="t"/>
        </a:scene3d>
        <a:sp3d prstMaterial="matte"/>
      </dgm:spPr>
      <dgm:t>
        <a:bodyPr/>
        <a:lstStyle/>
        <a:p>
          <a:endParaRPr lang="tr-TR" sz="1600">
            <a:solidFill>
              <a:sysClr val="windowText" lastClr="000000">
                <a:hueOff val="0"/>
                <a:satOff val="0"/>
                <a:lumOff val="0"/>
                <a:alphaOff val="0"/>
              </a:sysClr>
            </a:solidFill>
            <a:latin typeface="Calibri"/>
            <a:ea typeface="+mn-ea"/>
            <a:cs typeface="+mn-cs"/>
          </a:endParaRPr>
        </a:p>
      </dgm:t>
    </dgm:pt>
    <dgm:pt modelId="{017B3CBC-6364-4145-A1E8-301D4D5C29C0}" type="sibTrans" cxnId="{3D775CC8-D8AE-4F32-8137-0286E118C260}">
      <dgm:prSet/>
      <dgm:spPr/>
      <dgm:t>
        <a:bodyPr/>
        <a:lstStyle/>
        <a:p>
          <a:endParaRPr lang="tr-TR" sz="1600"/>
        </a:p>
      </dgm:t>
    </dgm:pt>
    <dgm:pt modelId="{0FC4D386-4449-413D-9457-097A52590DC4}" type="pres">
      <dgm:prSet presAssocID="{67EC5FC3-D9EA-4779-BEFC-6637E3D4CB28}" presName="cycle" presStyleCnt="0">
        <dgm:presLayoutVars>
          <dgm:chMax val="1"/>
          <dgm:dir/>
          <dgm:animLvl val="ctr"/>
          <dgm:resizeHandles val="exact"/>
        </dgm:presLayoutVars>
      </dgm:prSet>
      <dgm:spPr/>
      <dgm:t>
        <a:bodyPr/>
        <a:lstStyle/>
        <a:p>
          <a:endParaRPr lang="tr-TR"/>
        </a:p>
      </dgm:t>
    </dgm:pt>
    <dgm:pt modelId="{2CC659C9-020C-49E8-A51A-24DDCD0F54B5}" type="pres">
      <dgm:prSet presAssocID="{0F7830C9-13E2-439F-86B9-AE9C44A08C6F}" presName="centerShape" presStyleLbl="node0" presStyleIdx="0" presStyleCnt="1" custScaleX="122216" custScaleY="121122"/>
      <dgm:spPr>
        <a:prstGeom prst="ellipse">
          <a:avLst/>
        </a:prstGeom>
      </dgm:spPr>
      <dgm:t>
        <a:bodyPr/>
        <a:lstStyle/>
        <a:p>
          <a:endParaRPr lang="tr-TR"/>
        </a:p>
      </dgm:t>
    </dgm:pt>
    <dgm:pt modelId="{AF9053A2-896F-4E4F-A77B-74B5238C1DE3}" type="pres">
      <dgm:prSet presAssocID="{54444A3D-B5BE-4521-A8BF-F3366D8FAFE5}" presName="Name9" presStyleLbl="parChTrans1D2" presStyleIdx="0" presStyleCnt="5"/>
      <dgm:spPr>
        <a:custGeom>
          <a:avLst/>
          <a:gdLst/>
          <a:ahLst/>
          <a:cxnLst/>
          <a:rect l="0" t="0" r="0" b="0"/>
          <a:pathLst>
            <a:path>
              <a:moveTo>
                <a:pt x="0" y="15805"/>
              </a:moveTo>
              <a:lnTo>
                <a:pt x="417622" y="15805"/>
              </a:lnTo>
            </a:path>
          </a:pathLst>
        </a:custGeom>
      </dgm:spPr>
      <dgm:t>
        <a:bodyPr/>
        <a:lstStyle/>
        <a:p>
          <a:endParaRPr lang="tr-TR"/>
        </a:p>
      </dgm:t>
    </dgm:pt>
    <dgm:pt modelId="{3589944C-D1D2-4352-9449-074215063D1F}" type="pres">
      <dgm:prSet presAssocID="{54444A3D-B5BE-4521-A8BF-F3366D8FAFE5}" presName="connTx" presStyleLbl="parChTrans1D2" presStyleIdx="0" presStyleCnt="5"/>
      <dgm:spPr/>
      <dgm:t>
        <a:bodyPr/>
        <a:lstStyle/>
        <a:p>
          <a:endParaRPr lang="tr-TR"/>
        </a:p>
      </dgm:t>
    </dgm:pt>
    <dgm:pt modelId="{BCC5EB2A-B771-42D5-86B9-6C47149093F7}" type="pres">
      <dgm:prSet presAssocID="{E64E94D1-5281-416A-A992-1BDEAC52B601}" presName="node" presStyleLbl="node1" presStyleIdx="0" presStyleCnt="5" custScaleX="127931" custScaleY="126362">
        <dgm:presLayoutVars>
          <dgm:bulletEnabled val="1"/>
        </dgm:presLayoutVars>
      </dgm:prSet>
      <dgm:spPr>
        <a:prstGeom prst="ellipse">
          <a:avLst/>
        </a:prstGeom>
      </dgm:spPr>
      <dgm:t>
        <a:bodyPr/>
        <a:lstStyle/>
        <a:p>
          <a:endParaRPr lang="tr-TR"/>
        </a:p>
      </dgm:t>
    </dgm:pt>
    <dgm:pt modelId="{7F3496CE-DD04-4A0D-902D-1EC25766259E}" type="pres">
      <dgm:prSet presAssocID="{82959EF3-FB79-4150-9BF7-E5D03E9B2277}" presName="Name9" presStyleLbl="parChTrans1D2" presStyleIdx="1" presStyleCnt="5"/>
      <dgm:spPr>
        <a:custGeom>
          <a:avLst/>
          <a:gdLst/>
          <a:ahLst/>
          <a:cxnLst/>
          <a:rect l="0" t="0" r="0" b="0"/>
          <a:pathLst>
            <a:path>
              <a:moveTo>
                <a:pt x="0" y="15805"/>
              </a:moveTo>
              <a:lnTo>
                <a:pt x="417622" y="15805"/>
              </a:lnTo>
            </a:path>
          </a:pathLst>
        </a:custGeom>
      </dgm:spPr>
      <dgm:t>
        <a:bodyPr/>
        <a:lstStyle/>
        <a:p>
          <a:endParaRPr lang="tr-TR"/>
        </a:p>
      </dgm:t>
    </dgm:pt>
    <dgm:pt modelId="{CA22FD4F-06A3-440F-A75A-7D7DCDA9D943}" type="pres">
      <dgm:prSet presAssocID="{82959EF3-FB79-4150-9BF7-E5D03E9B2277}" presName="connTx" presStyleLbl="parChTrans1D2" presStyleIdx="1" presStyleCnt="5"/>
      <dgm:spPr/>
      <dgm:t>
        <a:bodyPr/>
        <a:lstStyle/>
        <a:p>
          <a:endParaRPr lang="tr-TR"/>
        </a:p>
      </dgm:t>
    </dgm:pt>
    <dgm:pt modelId="{6527751D-5E3C-4970-9154-F66D9D5E8D6F}" type="pres">
      <dgm:prSet presAssocID="{A7CDF860-870C-4FD8-9C01-FA6DD17E8D48}" presName="node" presStyleLbl="node1" presStyleIdx="1" presStyleCnt="5" custScaleX="121722" custScaleY="118513">
        <dgm:presLayoutVars>
          <dgm:bulletEnabled val="1"/>
        </dgm:presLayoutVars>
      </dgm:prSet>
      <dgm:spPr>
        <a:prstGeom prst="ellipse">
          <a:avLst/>
        </a:prstGeom>
      </dgm:spPr>
      <dgm:t>
        <a:bodyPr/>
        <a:lstStyle/>
        <a:p>
          <a:endParaRPr lang="tr-TR"/>
        </a:p>
      </dgm:t>
    </dgm:pt>
    <dgm:pt modelId="{2625BA56-A1D1-4BA8-8236-5C783F7F0C78}" type="pres">
      <dgm:prSet presAssocID="{8852A1A1-48F1-44B8-95B0-71D7F17016CB}" presName="Name9" presStyleLbl="parChTrans1D2" presStyleIdx="2" presStyleCnt="5"/>
      <dgm:spPr>
        <a:custGeom>
          <a:avLst/>
          <a:gdLst/>
          <a:ahLst/>
          <a:cxnLst/>
          <a:rect l="0" t="0" r="0" b="0"/>
          <a:pathLst>
            <a:path>
              <a:moveTo>
                <a:pt x="0" y="15805"/>
              </a:moveTo>
              <a:lnTo>
                <a:pt x="417622" y="15805"/>
              </a:lnTo>
            </a:path>
          </a:pathLst>
        </a:custGeom>
      </dgm:spPr>
      <dgm:t>
        <a:bodyPr/>
        <a:lstStyle/>
        <a:p>
          <a:endParaRPr lang="tr-TR"/>
        </a:p>
      </dgm:t>
    </dgm:pt>
    <dgm:pt modelId="{EA7DC1E3-D5C6-443E-8DAD-068D9AFCDC99}" type="pres">
      <dgm:prSet presAssocID="{8852A1A1-48F1-44B8-95B0-71D7F17016CB}" presName="connTx" presStyleLbl="parChTrans1D2" presStyleIdx="2" presStyleCnt="5"/>
      <dgm:spPr/>
      <dgm:t>
        <a:bodyPr/>
        <a:lstStyle/>
        <a:p>
          <a:endParaRPr lang="tr-TR"/>
        </a:p>
      </dgm:t>
    </dgm:pt>
    <dgm:pt modelId="{165C1DB0-A64E-4E60-BBD8-D3F9D544E4FB}" type="pres">
      <dgm:prSet presAssocID="{CC9B7E1C-51E1-4EC9-8F01-E6E1659000A6}" presName="node" presStyleLbl="node1" presStyleIdx="2" presStyleCnt="5" custScaleX="127684" custScaleY="127985" custRadScaleRad="104984" custRadScaleInc="-2869">
        <dgm:presLayoutVars>
          <dgm:bulletEnabled val="1"/>
        </dgm:presLayoutVars>
      </dgm:prSet>
      <dgm:spPr>
        <a:prstGeom prst="ellipse">
          <a:avLst/>
        </a:prstGeom>
      </dgm:spPr>
      <dgm:t>
        <a:bodyPr/>
        <a:lstStyle/>
        <a:p>
          <a:endParaRPr lang="tr-TR"/>
        </a:p>
      </dgm:t>
    </dgm:pt>
    <dgm:pt modelId="{5F0FA716-D0C4-4B7A-863D-A974A6181D6B}" type="pres">
      <dgm:prSet presAssocID="{ABB35FE2-6330-4C6E-931B-9B74DE658A4D}" presName="Name9" presStyleLbl="parChTrans1D2" presStyleIdx="3" presStyleCnt="5"/>
      <dgm:spPr>
        <a:custGeom>
          <a:avLst/>
          <a:gdLst/>
          <a:ahLst/>
          <a:cxnLst/>
          <a:rect l="0" t="0" r="0" b="0"/>
          <a:pathLst>
            <a:path>
              <a:moveTo>
                <a:pt x="0" y="15805"/>
              </a:moveTo>
              <a:lnTo>
                <a:pt x="417622" y="15805"/>
              </a:lnTo>
            </a:path>
          </a:pathLst>
        </a:custGeom>
      </dgm:spPr>
      <dgm:t>
        <a:bodyPr/>
        <a:lstStyle/>
        <a:p>
          <a:endParaRPr lang="tr-TR"/>
        </a:p>
      </dgm:t>
    </dgm:pt>
    <dgm:pt modelId="{E8BEB877-003C-4124-B48F-265CFE9ACDF4}" type="pres">
      <dgm:prSet presAssocID="{ABB35FE2-6330-4C6E-931B-9B74DE658A4D}" presName="connTx" presStyleLbl="parChTrans1D2" presStyleIdx="3" presStyleCnt="5"/>
      <dgm:spPr/>
      <dgm:t>
        <a:bodyPr/>
        <a:lstStyle/>
        <a:p>
          <a:endParaRPr lang="tr-TR"/>
        </a:p>
      </dgm:t>
    </dgm:pt>
    <dgm:pt modelId="{FF19AFC9-563E-4A1A-8980-CABD1C17FF7C}" type="pres">
      <dgm:prSet presAssocID="{BA69A762-F4E4-4FB6-A32B-C00D9BB97FEA}" presName="node" presStyleLbl="node1" presStyleIdx="3" presStyleCnt="5" custScaleX="125090" custScaleY="126384">
        <dgm:presLayoutVars>
          <dgm:bulletEnabled val="1"/>
        </dgm:presLayoutVars>
      </dgm:prSet>
      <dgm:spPr>
        <a:prstGeom prst="ellipse">
          <a:avLst/>
        </a:prstGeom>
      </dgm:spPr>
      <dgm:t>
        <a:bodyPr/>
        <a:lstStyle/>
        <a:p>
          <a:endParaRPr lang="tr-TR"/>
        </a:p>
      </dgm:t>
    </dgm:pt>
    <dgm:pt modelId="{26D6B37B-9AE8-43CA-BEA1-6227A234EBA2}" type="pres">
      <dgm:prSet presAssocID="{58AB9953-0D56-466C-9B29-C405F312F919}" presName="Name9" presStyleLbl="parChTrans1D2" presStyleIdx="4" presStyleCnt="5"/>
      <dgm:spPr>
        <a:custGeom>
          <a:avLst/>
          <a:gdLst/>
          <a:ahLst/>
          <a:cxnLst/>
          <a:rect l="0" t="0" r="0" b="0"/>
          <a:pathLst>
            <a:path>
              <a:moveTo>
                <a:pt x="0" y="15805"/>
              </a:moveTo>
              <a:lnTo>
                <a:pt x="417622" y="15805"/>
              </a:lnTo>
            </a:path>
          </a:pathLst>
        </a:custGeom>
      </dgm:spPr>
      <dgm:t>
        <a:bodyPr/>
        <a:lstStyle/>
        <a:p>
          <a:endParaRPr lang="tr-TR"/>
        </a:p>
      </dgm:t>
    </dgm:pt>
    <dgm:pt modelId="{A668E676-88AF-48DF-9321-884119028660}" type="pres">
      <dgm:prSet presAssocID="{58AB9953-0D56-466C-9B29-C405F312F919}" presName="connTx" presStyleLbl="parChTrans1D2" presStyleIdx="4" presStyleCnt="5"/>
      <dgm:spPr/>
      <dgm:t>
        <a:bodyPr/>
        <a:lstStyle/>
        <a:p>
          <a:endParaRPr lang="tr-TR"/>
        </a:p>
      </dgm:t>
    </dgm:pt>
    <dgm:pt modelId="{C09C2055-2F1A-468F-BBB8-F8206E920598}" type="pres">
      <dgm:prSet presAssocID="{494F086C-CF70-4082-BF69-67738AF65C2F}" presName="node" presStyleLbl="node1" presStyleIdx="4" presStyleCnt="5" custScaleX="126097" custScaleY="128204">
        <dgm:presLayoutVars>
          <dgm:bulletEnabled val="1"/>
        </dgm:presLayoutVars>
      </dgm:prSet>
      <dgm:spPr>
        <a:prstGeom prst="ellipse">
          <a:avLst/>
        </a:prstGeom>
      </dgm:spPr>
      <dgm:t>
        <a:bodyPr/>
        <a:lstStyle/>
        <a:p>
          <a:endParaRPr lang="tr-TR"/>
        </a:p>
      </dgm:t>
    </dgm:pt>
  </dgm:ptLst>
  <dgm:cxnLst>
    <dgm:cxn modelId="{C7BD439B-857A-49D7-B103-29321737E5CB}" type="presOf" srcId="{54444A3D-B5BE-4521-A8BF-F3366D8FAFE5}" destId="{AF9053A2-896F-4E4F-A77B-74B5238C1DE3}" srcOrd="0" destOrd="0" presId="urn:microsoft.com/office/officeart/2005/8/layout/radial1"/>
    <dgm:cxn modelId="{512D17AC-2442-44D4-BEC2-959EAA102EF3}" type="presOf" srcId="{58AB9953-0D56-466C-9B29-C405F312F919}" destId="{26D6B37B-9AE8-43CA-BEA1-6227A234EBA2}" srcOrd="0" destOrd="0" presId="urn:microsoft.com/office/officeart/2005/8/layout/radial1"/>
    <dgm:cxn modelId="{7B74BE56-82C2-46ED-8FA5-52C875859995}" srcId="{67EC5FC3-D9EA-4779-BEFC-6637E3D4CB28}" destId="{0F7830C9-13E2-439F-86B9-AE9C44A08C6F}" srcOrd="0" destOrd="0" parTransId="{616D1BFD-FD16-47AF-8C94-9613E32573FD}" sibTransId="{0824893B-6643-438E-AB5F-9C4443AEC391}"/>
    <dgm:cxn modelId="{79366765-5262-46AB-B4C9-22CBBF22633F}" type="presOf" srcId="{494F086C-CF70-4082-BF69-67738AF65C2F}" destId="{C09C2055-2F1A-468F-BBB8-F8206E920598}" srcOrd="0" destOrd="0" presId="urn:microsoft.com/office/officeart/2005/8/layout/radial1"/>
    <dgm:cxn modelId="{3D775CC8-D8AE-4F32-8137-0286E118C260}" srcId="{0F7830C9-13E2-439F-86B9-AE9C44A08C6F}" destId="{494F086C-CF70-4082-BF69-67738AF65C2F}" srcOrd="4" destOrd="0" parTransId="{58AB9953-0D56-466C-9B29-C405F312F919}" sibTransId="{017B3CBC-6364-4145-A1E8-301D4D5C29C0}"/>
    <dgm:cxn modelId="{1C197B76-67BA-4E90-9955-F569D458E86F}" type="presOf" srcId="{82959EF3-FB79-4150-9BF7-E5D03E9B2277}" destId="{CA22FD4F-06A3-440F-A75A-7D7DCDA9D943}" srcOrd="1" destOrd="0" presId="urn:microsoft.com/office/officeart/2005/8/layout/radial1"/>
    <dgm:cxn modelId="{4629CDD3-826F-4182-A72D-E2C2C7A545E2}" srcId="{0F7830C9-13E2-439F-86B9-AE9C44A08C6F}" destId="{CC9B7E1C-51E1-4EC9-8F01-E6E1659000A6}" srcOrd="2" destOrd="0" parTransId="{8852A1A1-48F1-44B8-95B0-71D7F17016CB}" sibTransId="{AF1F152E-7536-4E20-9E55-7D8B1CF6FF21}"/>
    <dgm:cxn modelId="{E59427D2-7450-4F31-BFFB-96D498CB61B6}" type="presOf" srcId="{BA69A762-F4E4-4FB6-A32B-C00D9BB97FEA}" destId="{FF19AFC9-563E-4A1A-8980-CABD1C17FF7C}" srcOrd="0" destOrd="0" presId="urn:microsoft.com/office/officeart/2005/8/layout/radial1"/>
    <dgm:cxn modelId="{0E21ED78-1631-4D57-9530-FD706812E68D}" type="presOf" srcId="{67EC5FC3-D9EA-4779-BEFC-6637E3D4CB28}" destId="{0FC4D386-4449-413D-9457-097A52590DC4}" srcOrd="0" destOrd="0" presId="urn:microsoft.com/office/officeart/2005/8/layout/radial1"/>
    <dgm:cxn modelId="{06FCBD4A-A238-4D9B-8F9D-7EB8FAED5629}" type="presOf" srcId="{ABB35FE2-6330-4C6E-931B-9B74DE658A4D}" destId="{E8BEB877-003C-4124-B48F-265CFE9ACDF4}" srcOrd="1" destOrd="0" presId="urn:microsoft.com/office/officeart/2005/8/layout/radial1"/>
    <dgm:cxn modelId="{5A8DB4E4-69F7-4267-9BDE-7FE9DFB78F1C}" type="presOf" srcId="{8852A1A1-48F1-44B8-95B0-71D7F17016CB}" destId="{EA7DC1E3-D5C6-443E-8DAD-068D9AFCDC99}" srcOrd="1" destOrd="0" presId="urn:microsoft.com/office/officeart/2005/8/layout/radial1"/>
    <dgm:cxn modelId="{C74E6EE9-C88E-4FF2-961E-B804F124EF43}" type="presOf" srcId="{CC9B7E1C-51E1-4EC9-8F01-E6E1659000A6}" destId="{165C1DB0-A64E-4E60-BBD8-D3F9D544E4FB}" srcOrd="0" destOrd="0" presId="urn:microsoft.com/office/officeart/2005/8/layout/radial1"/>
    <dgm:cxn modelId="{CD653AAC-C35F-475E-95C9-0E3152A19A4C}" type="presOf" srcId="{58AB9953-0D56-466C-9B29-C405F312F919}" destId="{A668E676-88AF-48DF-9321-884119028660}" srcOrd="1" destOrd="0" presId="urn:microsoft.com/office/officeart/2005/8/layout/radial1"/>
    <dgm:cxn modelId="{CA84A063-988D-464A-AF43-C87AFC8886B1}" srcId="{0F7830C9-13E2-439F-86B9-AE9C44A08C6F}" destId="{A7CDF860-870C-4FD8-9C01-FA6DD17E8D48}" srcOrd="1" destOrd="0" parTransId="{82959EF3-FB79-4150-9BF7-E5D03E9B2277}" sibTransId="{9E929C1F-2433-4AF1-B158-D8C4436B3B45}"/>
    <dgm:cxn modelId="{3F099EFA-8222-45DA-B5B7-004EBF3AC369}" type="presOf" srcId="{A7CDF860-870C-4FD8-9C01-FA6DD17E8D48}" destId="{6527751D-5E3C-4970-9154-F66D9D5E8D6F}" srcOrd="0" destOrd="0" presId="urn:microsoft.com/office/officeart/2005/8/layout/radial1"/>
    <dgm:cxn modelId="{B227E87B-5ADB-4D32-AF7F-0C31B0C18791}" type="presOf" srcId="{82959EF3-FB79-4150-9BF7-E5D03E9B2277}" destId="{7F3496CE-DD04-4A0D-902D-1EC25766259E}" srcOrd="0" destOrd="0" presId="urn:microsoft.com/office/officeart/2005/8/layout/radial1"/>
    <dgm:cxn modelId="{259E18D4-B088-49DF-B3CE-38EC53485F4B}" type="presOf" srcId="{ABB35FE2-6330-4C6E-931B-9B74DE658A4D}" destId="{5F0FA716-D0C4-4B7A-863D-A974A6181D6B}" srcOrd="0" destOrd="0" presId="urn:microsoft.com/office/officeart/2005/8/layout/radial1"/>
    <dgm:cxn modelId="{9ED8B714-56F9-428C-8C51-443DC70EFF66}" type="presOf" srcId="{0F7830C9-13E2-439F-86B9-AE9C44A08C6F}" destId="{2CC659C9-020C-49E8-A51A-24DDCD0F54B5}" srcOrd="0" destOrd="0" presId="urn:microsoft.com/office/officeart/2005/8/layout/radial1"/>
    <dgm:cxn modelId="{A9669672-F42E-4336-BAD2-70D623D45DCA}" srcId="{0F7830C9-13E2-439F-86B9-AE9C44A08C6F}" destId="{E64E94D1-5281-416A-A992-1BDEAC52B601}" srcOrd="0" destOrd="0" parTransId="{54444A3D-B5BE-4521-A8BF-F3366D8FAFE5}" sibTransId="{8BCBC732-9FFA-42D7-82C8-2419DE42BC61}"/>
    <dgm:cxn modelId="{4B2A50C1-8B78-42BC-8E97-162E35A38C43}" type="presOf" srcId="{E64E94D1-5281-416A-A992-1BDEAC52B601}" destId="{BCC5EB2A-B771-42D5-86B9-6C47149093F7}" srcOrd="0" destOrd="0" presId="urn:microsoft.com/office/officeart/2005/8/layout/radial1"/>
    <dgm:cxn modelId="{D7D51B0B-36BD-470A-8AC1-6E0A9B9379C0}" type="presOf" srcId="{54444A3D-B5BE-4521-A8BF-F3366D8FAFE5}" destId="{3589944C-D1D2-4352-9449-074215063D1F}" srcOrd="1" destOrd="0" presId="urn:microsoft.com/office/officeart/2005/8/layout/radial1"/>
    <dgm:cxn modelId="{87FDEE6B-D460-4789-BB38-31817F9EDF5B}" type="presOf" srcId="{8852A1A1-48F1-44B8-95B0-71D7F17016CB}" destId="{2625BA56-A1D1-4BA8-8236-5C783F7F0C78}" srcOrd="0" destOrd="0" presId="urn:microsoft.com/office/officeart/2005/8/layout/radial1"/>
    <dgm:cxn modelId="{61570D13-7DCE-403B-B54E-A5AC1CEA95AA}" srcId="{0F7830C9-13E2-439F-86B9-AE9C44A08C6F}" destId="{BA69A762-F4E4-4FB6-A32B-C00D9BB97FEA}" srcOrd="3" destOrd="0" parTransId="{ABB35FE2-6330-4C6E-931B-9B74DE658A4D}" sibTransId="{259B0E2C-525D-41DE-A60B-FA1B283B9B6F}"/>
    <dgm:cxn modelId="{F97835E3-81B2-48A0-9052-5B524EC11B26}" type="presParOf" srcId="{0FC4D386-4449-413D-9457-097A52590DC4}" destId="{2CC659C9-020C-49E8-A51A-24DDCD0F54B5}" srcOrd="0" destOrd="0" presId="urn:microsoft.com/office/officeart/2005/8/layout/radial1"/>
    <dgm:cxn modelId="{EB8F04C7-C0DC-4C7C-89E2-BE14BC30DBB3}" type="presParOf" srcId="{0FC4D386-4449-413D-9457-097A52590DC4}" destId="{AF9053A2-896F-4E4F-A77B-74B5238C1DE3}" srcOrd="1" destOrd="0" presId="urn:microsoft.com/office/officeart/2005/8/layout/radial1"/>
    <dgm:cxn modelId="{AE09FFA7-0553-4F40-94E3-9FBAB5F7F3F1}" type="presParOf" srcId="{AF9053A2-896F-4E4F-A77B-74B5238C1DE3}" destId="{3589944C-D1D2-4352-9449-074215063D1F}" srcOrd="0" destOrd="0" presId="urn:microsoft.com/office/officeart/2005/8/layout/radial1"/>
    <dgm:cxn modelId="{3CDB77B2-1054-44CF-BB0B-D22FCFDEC29A}" type="presParOf" srcId="{0FC4D386-4449-413D-9457-097A52590DC4}" destId="{BCC5EB2A-B771-42D5-86B9-6C47149093F7}" srcOrd="2" destOrd="0" presId="urn:microsoft.com/office/officeart/2005/8/layout/radial1"/>
    <dgm:cxn modelId="{5BD6D1A0-9543-4CD3-92EB-BEBBCBB0742E}" type="presParOf" srcId="{0FC4D386-4449-413D-9457-097A52590DC4}" destId="{7F3496CE-DD04-4A0D-902D-1EC25766259E}" srcOrd="3" destOrd="0" presId="urn:microsoft.com/office/officeart/2005/8/layout/radial1"/>
    <dgm:cxn modelId="{9283D206-08CD-4DD9-873C-79929D3476B0}" type="presParOf" srcId="{7F3496CE-DD04-4A0D-902D-1EC25766259E}" destId="{CA22FD4F-06A3-440F-A75A-7D7DCDA9D943}" srcOrd="0" destOrd="0" presId="urn:microsoft.com/office/officeart/2005/8/layout/radial1"/>
    <dgm:cxn modelId="{714A653A-A59B-412A-9C2B-6677CFC2DF87}" type="presParOf" srcId="{0FC4D386-4449-413D-9457-097A52590DC4}" destId="{6527751D-5E3C-4970-9154-F66D9D5E8D6F}" srcOrd="4" destOrd="0" presId="urn:microsoft.com/office/officeart/2005/8/layout/radial1"/>
    <dgm:cxn modelId="{92C74A3B-369A-433F-8418-D2667717E654}" type="presParOf" srcId="{0FC4D386-4449-413D-9457-097A52590DC4}" destId="{2625BA56-A1D1-4BA8-8236-5C783F7F0C78}" srcOrd="5" destOrd="0" presId="urn:microsoft.com/office/officeart/2005/8/layout/radial1"/>
    <dgm:cxn modelId="{D052E23F-4350-4DCF-8AED-F41918F20F56}" type="presParOf" srcId="{2625BA56-A1D1-4BA8-8236-5C783F7F0C78}" destId="{EA7DC1E3-D5C6-443E-8DAD-068D9AFCDC99}" srcOrd="0" destOrd="0" presId="urn:microsoft.com/office/officeart/2005/8/layout/radial1"/>
    <dgm:cxn modelId="{BE7313E3-5383-4958-944C-031C4B9DB06B}" type="presParOf" srcId="{0FC4D386-4449-413D-9457-097A52590DC4}" destId="{165C1DB0-A64E-4E60-BBD8-D3F9D544E4FB}" srcOrd="6" destOrd="0" presId="urn:microsoft.com/office/officeart/2005/8/layout/radial1"/>
    <dgm:cxn modelId="{0374C671-9315-4D5A-BFE0-D449E008623B}" type="presParOf" srcId="{0FC4D386-4449-413D-9457-097A52590DC4}" destId="{5F0FA716-D0C4-4B7A-863D-A974A6181D6B}" srcOrd="7" destOrd="0" presId="urn:microsoft.com/office/officeart/2005/8/layout/radial1"/>
    <dgm:cxn modelId="{63F808EB-FC93-4666-88CA-96E76D99D7EB}" type="presParOf" srcId="{5F0FA716-D0C4-4B7A-863D-A974A6181D6B}" destId="{E8BEB877-003C-4124-B48F-265CFE9ACDF4}" srcOrd="0" destOrd="0" presId="urn:microsoft.com/office/officeart/2005/8/layout/radial1"/>
    <dgm:cxn modelId="{2E058AD7-5397-422E-91B7-DCC0F69A8377}" type="presParOf" srcId="{0FC4D386-4449-413D-9457-097A52590DC4}" destId="{FF19AFC9-563E-4A1A-8980-CABD1C17FF7C}" srcOrd="8" destOrd="0" presId="urn:microsoft.com/office/officeart/2005/8/layout/radial1"/>
    <dgm:cxn modelId="{895FDDC5-90BD-492C-9B72-E89CC0540297}" type="presParOf" srcId="{0FC4D386-4449-413D-9457-097A52590DC4}" destId="{26D6B37B-9AE8-43CA-BEA1-6227A234EBA2}" srcOrd="9" destOrd="0" presId="urn:microsoft.com/office/officeart/2005/8/layout/radial1"/>
    <dgm:cxn modelId="{CD7D2D54-FA77-48AF-96B2-59C007158E75}" type="presParOf" srcId="{26D6B37B-9AE8-43CA-BEA1-6227A234EBA2}" destId="{A668E676-88AF-48DF-9321-884119028660}" srcOrd="0" destOrd="0" presId="urn:microsoft.com/office/officeart/2005/8/layout/radial1"/>
    <dgm:cxn modelId="{C308D0A8-BD91-46E1-9EE5-F5B2F6DF47D9}" type="presParOf" srcId="{0FC4D386-4449-413D-9457-097A52590DC4}" destId="{C09C2055-2F1A-468F-BBB8-F8206E920598}"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0F9D2-9B71-4AE7-813A-11CA1BB55249}" type="doc">
      <dgm:prSet loTypeId="urn:microsoft.com/office/officeart/2005/8/layout/hList7" loCatId="list" qsTypeId="urn:microsoft.com/office/officeart/2005/8/quickstyle/simple1" qsCatId="simple" csTypeId="urn:microsoft.com/office/officeart/2005/8/colors/colorful2" csCatId="colorful" phldr="1"/>
      <dgm:spPr/>
    </dgm:pt>
    <dgm:pt modelId="{82336A3A-8768-46B4-9820-49C4FE32C267}">
      <dgm:prSet phldrT="[Metin]" custT="1"/>
      <dgm:spPr/>
      <dgm:t>
        <a:bodyPr/>
        <a:lstStyle/>
        <a:p>
          <a:r>
            <a:rPr lang="tr-TR" sz="2400" b="0" dirty="0" smtClean="0">
              <a:latin typeface="+mn-lt"/>
              <a:ea typeface="+mn-ea"/>
              <a:cs typeface="+mn-cs"/>
            </a:rPr>
            <a:t>Ulusal Meslek Standartları</a:t>
          </a:r>
          <a:endParaRPr lang="tr-TR" sz="2400" b="0" dirty="0">
            <a:latin typeface="+mn-lt"/>
          </a:endParaRPr>
        </a:p>
      </dgm:t>
    </dgm:pt>
    <dgm:pt modelId="{32D1D221-57E5-41EE-BCCA-D057593AD6F7}" type="parTrans" cxnId="{F25CBACB-AB82-4D63-86D6-22E4C84690A6}">
      <dgm:prSet/>
      <dgm:spPr/>
      <dgm:t>
        <a:bodyPr/>
        <a:lstStyle/>
        <a:p>
          <a:endParaRPr lang="tr-TR"/>
        </a:p>
      </dgm:t>
    </dgm:pt>
    <dgm:pt modelId="{2BFB962D-6187-40C8-9488-2DE3D3171071}" type="sibTrans" cxnId="{F25CBACB-AB82-4D63-86D6-22E4C84690A6}">
      <dgm:prSet/>
      <dgm:spPr/>
      <dgm:t>
        <a:bodyPr/>
        <a:lstStyle/>
        <a:p>
          <a:endParaRPr lang="tr-TR"/>
        </a:p>
      </dgm:t>
    </dgm:pt>
    <dgm:pt modelId="{83522A99-35A1-4868-B12D-30CD2E02D66C}">
      <dgm:prSet phldrT="[Metin]" custT="1"/>
      <dgm:spPr>
        <a:solidFill>
          <a:srgbClr val="33CCFF"/>
        </a:solidFill>
      </dgm:spPr>
      <dgm:t>
        <a:bodyPr/>
        <a:lstStyle/>
        <a:p>
          <a:r>
            <a:rPr lang="tr-TR" sz="2400" b="0" dirty="0" smtClean="0">
              <a:latin typeface="+mn-lt"/>
              <a:ea typeface="+mn-ea"/>
              <a:cs typeface="+mn-cs"/>
            </a:rPr>
            <a:t>Ulusal Yeterlilikler </a:t>
          </a:r>
          <a:endParaRPr lang="tr-TR" sz="2400" b="0" dirty="0">
            <a:latin typeface="+mn-lt"/>
          </a:endParaRPr>
        </a:p>
      </dgm:t>
    </dgm:pt>
    <dgm:pt modelId="{9C320D60-D20B-4627-B841-18436C0CA269}" type="parTrans" cxnId="{6D6D4EBE-7E1A-4824-A6A9-320E3E796ED9}">
      <dgm:prSet/>
      <dgm:spPr/>
      <dgm:t>
        <a:bodyPr/>
        <a:lstStyle/>
        <a:p>
          <a:endParaRPr lang="tr-TR"/>
        </a:p>
      </dgm:t>
    </dgm:pt>
    <dgm:pt modelId="{4C15B2E5-89C8-4B73-A1F8-683B2EC93950}" type="sibTrans" cxnId="{6D6D4EBE-7E1A-4824-A6A9-320E3E796ED9}">
      <dgm:prSet/>
      <dgm:spPr/>
      <dgm:t>
        <a:bodyPr/>
        <a:lstStyle/>
        <a:p>
          <a:endParaRPr lang="tr-TR"/>
        </a:p>
      </dgm:t>
    </dgm:pt>
    <dgm:pt modelId="{C7684F8A-0904-4D67-86D6-06D598A107DA}">
      <dgm:prSet phldrT="[Metin]" custT="1"/>
      <dgm:spPr/>
      <dgm:t>
        <a:bodyPr/>
        <a:lstStyle/>
        <a:p>
          <a:endParaRPr lang="tr-TR" sz="2300" dirty="0" smtClean="0">
            <a:latin typeface="+mn-lt"/>
          </a:endParaRPr>
        </a:p>
        <a:p>
          <a:r>
            <a:rPr lang="tr-TR" sz="2400" dirty="0" smtClean="0">
              <a:latin typeface="+mn-lt"/>
            </a:rPr>
            <a:t>Ölçme, Değerlendirme ve Belgelendirme</a:t>
          </a:r>
          <a:endParaRPr lang="tr-TR" sz="2400" dirty="0">
            <a:latin typeface="+mn-lt"/>
          </a:endParaRPr>
        </a:p>
      </dgm:t>
    </dgm:pt>
    <dgm:pt modelId="{E8408660-0856-4A7B-B866-CD62A2682FC8}" type="parTrans" cxnId="{F0D1C6A2-D0F5-46A5-A8B4-052CFC0A1C50}">
      <dgm:prSet/>
      <dgm:spPr/>
      <dgm:t>
        <a:bodyPr/>
        <a:lstStyle/>
        <a:p>
          <a:endParaRPr lang="tr-TR"/>
        </a:p>
      </dgm:t>
    </dgm:pt>
    <dgm:pt modelId="{A83A741E-6FCF-45FE-A37D-590236E2B307}" type="sibTrans" cxnId="{F0D1C6A2-D0F5-46A5-A8B4-052CFC0A1C50}">
      <dgm:prSet/>
      <dgm:spPr/>
      <dgm:t>
        <a:bodyPr/>
        <a:lstStyle/>
        <a:p>
          <a:endParaRPr lang="tr-TR"/>
        </a:p>
      </dgm:t>
    </dgm:pt>
    <dgm:pt modelId="{CEEE4084-410E-4952-B9F2-64503628E4E4}" type="pres">
      <dgm:prSet presAssocID="{A930F9D2-9B71-4AE7-813A-11CA1BB55249}" presName="Name0" presStyleCnt="0">
        <dgm:presLayoutVars>
          <dgm:dir/>
          <dgm:resizeHandles val="exact"/>
        </dgm:presLayoutVars>
      </dgm:prSet>
      <dgm:spPr/>
    </dgm:pt>
    <dgm:pt modelId="{754875CD-EB6F-4AA9-A01C-F445B3469A76}" type="pres">
      <dgm:prSet presAssocID="{A930F9D2-9B71-4AE7-813A-11CA1BB55249}" presName="fgShape" presStyleLbl="fgShp" presStyleIdx="0" presStyleCnt="1" custScaleX="99353" custScaleY="119900"/>
      <dgm:spPr>
        <a:prstGeom prst="rightArrow">
          <a:avLst/>
        </a:prstGeom>
        <a:gradFill rotWithShape="0">
          <a:gsLst>
            <a:gs pos="0">
              <a:schemeClr val="accent3"/>
            </a:gs>
            <a:gs pos="50000">
              <a:schemeClr val="accent1">
                <a:tint val="44500"/>
                <a:satMod val="160000"/>
              </a:schemeClr>
            </a:gs>
            <a:gs pos="100000">
              <a:schemeClr val="accent1">
                <a:tint val="23500"/>
                <a:satMod val="160000"/>
              </a:schemeClr>
            </a:gs>
          </a:gsLst>
          <a:lin ang="5400000" scaled="0"/>
        </a:gradFill>
        <a:ln>
          <a:solidFill>
            <a:schemeClr val="accent3">
              <a:lumMod val="40000"/>
              <a:lumOff val="60000"/>
            </a:schemeClr>
          </a:solidFill>
        </a:ln>
      </dgm:spPr>
    </dgm:pt>
    <dgm:pt modelId="{DE7126BE-F634-465F-AAFB-7D7655418F21}" type="pres">
      <dgm:prSet presAssocID="{A930F9D2-9B71-4AE7-813A-11CA1BB55249}" presName="linComp" presStyleCnt="0"/>
      <dgm:spPr/>
    </dgm:pt>
    <dgm:pt modelId="{5352D2F2-E60C-467D-A6AA-6D021057EA25}" type="pres">
      <dgm:prSet presAssocID="{82336A3A-8768-46B4-9820-49C4FE32C267}" presName="compNode" presStyleCnt="0"/>
      <dgm:spPr/>
    </dgm:pt>
    <dgm:pt modelId="{57E80617-E251-45EE-9D0F-AFB05CD4A08F}" type="pres">
      <dgm:prSet presAssocID="{82336A3A-8768-46B4-9820-49C4FE32C267}" presName="bkgdShape" presStyleLbl="node1" presStyleIdx="0" presStyleCnt="3"/>
      <dgm:spPr/>
      <dgm:t>
        <a:bodyPr/>
        <a:lstStyle/>
        <a:p>
          <a:endParaRPr lang="tr-TR"/>
        </a:p>
      </dgm:t>
    </dgm:pt>
    <dgm:pt modelId="{C9271BBD-8361-41F9-B968-0E3FD08CF6D5}" type="pres">
      <dgm:prSet presAssocID="{82336A3A-8768-46B4-9820-49C4FE32C267}" presName="nodeTx" presStyleLbl="node1" presStyleIdx="0" presStyleCnt="3">
        <dgm:presLayoutVars>
          <dgm:bulletEnabled val="1"/>
        </dgm:presLayoutVars>
      </dgm:prSet>
      <dgm:spPr/>
      <dgm:t>
        <a:bodyPr/>
        <a:lstStyle/>
        <a:p>
          <a:endParaRPr lang="tr-TR"/>
        </a:p>
      </dgm:t>
    </dgm:pt>
    <dgm:pt modelId="{E113A180-4894-4844-A27C-0E0C1157D773}" type="pres">
      <dgm:prSet presAssocID="{82336A3A-8768-46B4-9820-49C4FE32C267}" presName="invisiNode" presStyleLbl="node1" presStyleIdx="0" presStyleCnt="3"/>
      <dgm:spPr/>
    </dgm:pt>
    <dgm:pt modelId="{8024E107-388B-48B5-ADD4-02A8533FF6DB}" type="pres">
      <dgm:prSet presAssocID="{82336A3A-8768-46B4-9820-49C4FE32C267}" presName="imagNode" presStyleLbl="fgImgPlace1" presStyleIdx="0" presStyleCnt="3" custScaleX="148290" custScaleY="133056" custLinFactNeighborY="11193"/>
      <dgm:spPr>
        <a:blipFill rotWithShape="0">
          <a:blip xmlns:r="http://schemas.openxmlformats.org/officeDocument/2006/relationships" r:embed="rId1"/>
          <a:stretch>
            <a:fillRect/>
          </a:stretch>
        </a:blipFill>
      </dgm:spPr>
    </dgm:pt>
    <dgm:pt modelId="{95D55C0C-7CF9-4391-9CB4-661A65A0694C}" type="pres">
      <dgm:prSet presAssocID="{2BFB962D-6187-40C8-9488-2DE3D3171071}" presName="sibTrans" presStyleLbl="sibTrans2D1" presStyleIdx="0" presStyleCnt="0"/>
      <dgm:spPr/>
      <dgm:t>
        <a:bodyPr/>
        <a:lstStyle/>
        <a:p>
          <a:endParaRPr lang="tr-TR"/>
        </a:p>
      </dgm:t>
    </dgm:pt>
    <dgm:pt modelId="{CAC6FEA4-2E9C-4D71-95C7-19BE145CAC10}" type="pres">
      <dgm:prSet presAssocID="{83522A99-35A1-4868-B12D-30CD2E02D66C}" presName="compNode" presStyleCnt="0"/>
      <dgm:spPr/>
    </dgm:pt>
    <dgm:pt modelId="{FAC3F6AE-8EB1-4BFC-A0C4-D52153C1767F}" type="pres">
      <dgm:prSet presAssocID="{83522A99-35A1-4868-B12D-30CD2E02D66C}" presName="bkgdShape" presStyleLbl="node1" presStyleIdx="1" presStyleCnt="3" custLinFactNeighborX="471"/>
      <dgm:spPr/>
      <dgm:t>
        <a:bodyPr/>
        <a:lstStyle/>
        <a:p>
          <a:endParaRPr lang="tr-TR"/>
        </a:p>
      </dgm:t>
    </dgm:pt>
    <dgm:pt modelId="{DC1D5D05-0FCC-4F80-98FB-880A04670EE1}" type="pres">
      <dgm:prSet presAssocID="{83522A99-35A1-4868-B12D-30CD2E02D66C}" presName="nodeTx" presStyleLbl="node1" presStyleIdx="1" presStyleCnt="3">
        <dgm:presLayoutVars>
          <dgm:bulletEnabled val="1"/>
        </dgm:presLayoutVars>
      </dgm:prSet>
      <dgm:spPr/>
      <dgm:t>
        <a:bodyPr/>
        <a:lstStyle/>
        <a:p>
          <a:endParaRPr lang="tr-TR"/>
        </a:p>
      </dgm:t>
    </dgm:pt>
    <dgm:pt modelId="{D7AEB2E6-E133-4C13-9187-C31230AE2C9A}" type="pres">
      <dgm:prSet presAssocID="{83522A99-35A1-4868-B12D-30CD2E02D66C}" presName="invisiNode" presStyleLbl="node1" presStyleIdx="1" presStyleCnt="3"/>
      <dgm:spPr/>
    </dgm:pt>
    <dgm:pt modelId="{894D822D-B620-4150-A8FD-A00CAB7C2012}" type="pres">
      <dgm:prSet presAssocID="{83522A99-35A1-4868-B12D-30CD2E02D66C}" presName="imagNode" presStyleLbl="fgImgPlace1" presStyleIdx="1" presStyleCnt="3" custScaleX="154306" custScaleY="138317" custLinFactNeighborX="-31" custLinFactNeighborY="12490"/>
      <dgm:spPr>
        <a:blipFill rotWithShape="0">
          <a:blip xmlns:r="http://schemas.openxmlformats.org/officeDocument/2006/relationships" r:embed="rId2"/>
          <a:stretch>
            <a:fillRect/>
          </a:stretch>
        </a:blipFill>
      </dgm:spPr>
    </dgm:pt>
    <dgm:pt modelId="{CB6DF979-67BA-4EDD-A775-55C3A834D809}" type="pres">
      <dgm:prSet presAssocID="{4C15B2E5-89C8-4B73-A1F8-683B2EC93950}" presName="sibTrans" presStyleLbl="sibTrans2D1" presStyleIdx="0" presStyleCnt="0"/>
      <dgm:spPr/>
      <dgm:t>
        <a:bodyPr/>
        <a:lstStyle/>
        <a:p>
          <a:endParaRPr lang="tr-TR"/>
        </a:p>
      </dgm:t>
    </dgm:pt>
    <dgm:pt modelId="{D2734839-BA0B-47BD-A157-F8C4B3A4884B}" type="pres">
      <dgm:prSet presAssocID="{C7684F8A-0904-4D67-86D6-06D598A107DA}" presName="compNode" presStyleCnt="0"/>
      <dgm:spPr/>
    </dgm:pt>
    <dgm:pt modelId="{2A8FE928-1341-4E6E-B85A-01B2E2ACF6C2}" type="pres">
      <dgm:prSet presAssocID="{C7684F8A-0904-4D67-86D6-06D598A107DA}" presName="bkgdShape" presStyleLbl="node1" presStyleIdx="2" presStyleCnt="3" custLinFactNeighborY="-861"/>
      <dgm:spPr/>
      <dgm:t>
        <a:bodyPr/>
        <a:lstStyle/>
        <a:p>
          <a:endParaRPr lang="tr-TR"/>
        </a:p>
      </dgm:t>
    </dgm:pt>
    <dgm:pt modelId="{7F917A74-A0D3-42A2-9E15-C515B07F92B3}" type="pres">
      <dgm:prSet presAssocID="{C7684F8A-0904-4D67-86D6-06D598A107DA}" presName="nodeTx" presStyleLbl="node1" presStyleIdx="2" presStyleCnt="3">
        <dgm:presLayoutVars>
          <dgm:bulletEnabled val="1"/>
        </dgm:presLayoutVars>
      </dgm:prSet>
      <dgm:spPr/>
      <dgm:t>
        <a:bodyPr/>
        <a:lstStyle/>
        <a:p>
          <a:endParaRPr lang="tr-TR"/>
        </a:p>
      </dgm:t>
    </dgm:pt>
    <dgm:pt modelId="{690D878E-03C3-4F7A-A4F7-4C445D8596AA}" type="pres">
      <dgm:prSet presAssocID="{C7684F8A-0904-4D67-86D6-06D598A107DA}" presName="invisiNode" presStyleLbl="node1" presStyleIdx="2" presStyleCnt="3"/>
      <dgm:spPr/>
    </dgm:pt>
    <dgm:pt modelId="{56EED90E-DB0D-48E9-B1F8-ECF7B5A41609}" type="pres">
      <dgm:prSet presAssocID="{C7684F8A-0904-4D67-86D6-06D598A107DA}" presName="imagNode" presStyleLbl="fgImgPlace1" presStyleIdx="2" presStyleCnt="3" custScaleX="150347" custScaleY="139037" custLinFactNeighborX="-212" custLinFactNeighborY="10587"/>
      <dgm:spPr>
        <a:blipFill rotWithShape="0">
          <a:blip xmlns:r="http://schemas.openxmlformats.org/officeDocument/2006/relationships" r:embed="rId3"/>
          <a:stretch>
            <a:fillRect/>
          </a:stretch>
        </a:blipFill>
      </dgm:spPr>
    </dgm:pt>
  </dgm:ptLst>
  <dgm:cxnLst>
    <dgm:cxn modelId="{CC67910F-C275-4B4B-AB23-962E4FF3C33B}" type="presOf" srcId="{2BFB962D-6187-40C8-9488-2DE3D3171071}" destId="{95D55C0C-7CF9-4391-9CB4-661A65A0694C}" srcOrd="0" destOrd="0" presId="urn:microsoft.com/office/officeart/2005/8/layout/hList7"/>
    <dgm:cxn modelId="{F25CBACB-AB82-4D63-86D6-22E4C84690A6}" srcId="{A930F9D2-9B71-4AE7-813A-11CA1BB55249}" destId="{82336A3A-8768-46B4-9820-49C4FE32C267}" srcOrd="0" destOrd="0" parTransId="{32D1D221-57E5-41EE-BCCA-D057593AD6F7}" sibTransId="{2BFB962D-6187-40C8-9488-2DE3D3171071}"/>
    <dgm:cxn modelId="{59329D8B-A5CF-450B-9100-CFC8A9C93829}" type="presOf" srcId="{82336A3A-8768-46B4-9820-49C4FE32C267}" destId="{C9271BBD-8361-41F9-B968-0E3FD08CF6D5}" srcOrd="1" destOrd="0" presId="urn:microsoft.com/office/officeart/2005/8/layout/hList7"/>
    <dgm:cxn modelId="{B1140CEE-A1A6-411D-83FD-6060B70EF3B3}" type="presOf" srcId="{C7684F8A-0904-4D67-86D6-06D598A107DA}" destId="{7F917A74-A0D3-42A2-9E15-C515B07F92B3}" srcOrd="1" destOrd="0" presId="urn:microsoft.com/office/officeart/2005/8/layout/hList7"/>
    <dgm:cxn modelId="{C995BD89-66B1-4380-9AA9-416410BA707F}" type="presOf" srcId="{83522A99-35A1-4868-B12D-30CD2E02D66C}" destId="{DC1D5D05-0FCC-4F80-98FB-880A04670EE1}" srcOrd="1" destOrd="0" presId="urn:microsoft.com/office/officeart/2005/8/layout/hList7"/>
    <dgm:cxn modelId="{01F3D56F-D1FF-4403-84F9-DB67BE6F600E}" type="presOf" srcId="{4C15B2E5-89C8-4B73-A1F8-683B2EC93950}" destId="{CB6DF979-67BA-4EDD-A775-55C3A834D809}" srcOrd="0" destOrd="0" presId="urn:microsoft.com/office/officeart/2005/8/layout/hList7"/>
    <dgm:cxn modelId="{1417D76B-7721-4DFB-829D-962C5D5039A5}" type="presOf" srcId="{A930F9D2-9B71-4AE7-813A-11CA1BB55249}" destId="{CEEE4084-410E-4952-B9F2-64503628E4E4}" srcOrd="0" destOrd="0" presId="urn:microsoft.com/office/officeart/2005/8/layout/hList7"/>
    <dgm:cxn modelId="{6D6D4EBE-7E1A-4824-A6A9-320E3E796ED9}" srcId="{A930F9D2-9B71-4AE7-813A-11CA1BB55249}" destId="{83522A99-35A1-4868-B12D-30CD2E02D66C}" srcOrd="1" destOrd="0" parTransId="{9C320D60-D20B-4627-B841-18436C0CA269}" sibTransId="{4C15B2E5-89C8-4B73-A1F8-683B2EC93950}"/>
    <dgm:cxn modelId="{E9A1FF2B-4784-4589-BBEF-791A3E5E5BEC}" type="presOf" srcId="{C7684F8A-0904-4D67-86D6-06D598A107DA}" destId="{2A8FE928-1341-4E6E-B85A-01B2E2ACF6C2}" srcOrd="0" destOrd="0" presId="urn:microsoft.com/office/officeart/2005/8/layout/hList7"/>
    <dgm:cxn modelId="{F0D1C6A2-D0F5-46A5-A8B4-052CFC0A1C50}" srcId="{A930F9D2-9B71-4AE7-813A-11CA1BB55249}" destId="{C7684F8A-0904-4D67-86D6-06D598A107DA}" srcOrd="2" destOrd="0" parTransId="{E8408660-0856-4A7B-B866-CD62A2682FC8}" sibTransId="{A83A741E-6FCF-45FE-A37D-590236E2B307}"/>
    <dgm:cxn modelId="{D996CB60-3665-492D-B1EE-4496E2AA01D7}" type="presOf" srcId="{82336A3A-8768-46B4-9820-49C4FE32C267}" destId="{57E80617-E251-45EE-9D0F-AFB05CD4A08F}" srcOrd="0" destOrd="0" presId="urn:microsoft.com/office/officeart/2005/8/layout/hList7"/>
    <dgm:cxn modelId="{20CE0B00-EEDC-4CB6-BFCF-E438007B2C4A}" type="presOf" srcId="{83522A99-35A1-4868-B12D-30CD2E02D66C}" destId="{FAC3F6AE-8EB1-4BFC-A0C4-D52153C1767F}" srcOrd="0" destOrd="0" presId="urn:microsoft.com/office/officeart/2005/8/layout/hList7"/>
    <dgm:cxn modelId="{31302F34-215E-4D2A-B3B4-41004ED3C31D}" type="presParOf" srcId="{CEEE4084-410E-4952-B9F2-64503628E4E4}" destId="{754875CD-EB6F-4AA9-A01C-F445B3469A76}" srcOrd="0" destOrd="0" presId="urn:microsoft.com/office/officeart/2005/8/layout/hList7"/>
    <dgm:cxn modelId="{9C8C88EB-724D-43E6-BCC5-48EBD9F18B03}" type="presParOf" srcId="{CEEE4084-410E-4952-B9F2-64503628E4E4}" destId="{DE7126BE-F634-465F-AAFB-7D7655418F21}" srcOrd="1" destOrd="0" presId="urn:microsoft.com/office/officeart/2005/8/layout/hList7"/>
    <dgm:cxn modelId="{D76E59CE-0048-4764-9904-3A3AA242956D}" type="presParOf" srcId="{DE7126BE-F634-465F-AAFB-7D7655418F21}" destId="{5352D2F2-E60C-467D-A6AA-6D021057EA25}" srcOrd="0" destOrd="0" presId="urn:microsoft.com/office/officeart/2005/8/layout/hList7"/>
    <dgm:cxn modelId="{CBCE593C-A521-4B32-AAC9-532B7EA2366B}" type="presParOf" srcId="{5352D2F2-E60C-467D-A6AA-6D021057EA25}" destId="{57E80617-E251-45EE-9D0F-AFB05CD4A08F}" srcOrd="0" destOrd="0" presId="urn:microsoft.com/office/officeart/2005/8/layout/hList7"/>
    <dgm:cxn modelId="{1D4C6ADC-2DD8-4CD2-B15A-C68B7FCA6FA8}" type="presParOf" srcId="{5352D2F2-E60C-467D-A6AA-6D021057EA25}" destId="{C9271BBD-8361-41F9-B968-0E3FD08CF6D5}" srcOrd="1" destOrd="0" presId="urn:microsoft.com/office/officeart/2005/8/layout/hList7"/>
    <dgm:cxn modelId="{9CE8F46A-5704-4379-B09E-E91608814223}" type="presParOf" srcId="{5352D2F2-E60C-467D-A6AA-6D021057EA25}" destId="{E113A180-4894-4844-A27C-0E0C1157D773}" srcOrd="2" destOrd="0" presId="urn:microsoft.com/office/officeart/2005/8/layout/hList7"/>
    <dgm:cxn modelId="{3DD25485-B374-4A9B-BE3F-171D20E8F50A}" type="presParOf" srcId="{5352D2F2-E60C-467D-A6AA-6D021057EA25}" destId="{8024E107-388B-48B5-ADD4-02A8533FF6DB}" srcOrd="3" destOrd="0" presId="urn:microsoft.com/office/officeart/2005/8/layout/hList7"/>
    <dgm:cxn modelId="{8CBE309C-66FF-43E0-8343-34A5C122E3D7}" type="presParOf" srcId="{DE7126BE-F634-465F-AAFB-7D7655418F21}" destId="{95D55C0C-7CF9-4391-9CB4-661A65A0694C}" srcOrd="1" destOrd="0" presId="urn:microsoft.com/office/officeart/2005/8/layout/hList7"/>
    <dgm:cxn modelId="{50C98E5F-36BC-46CB-8CEE-95920B6E4661}" type="presParOf" srcId="{DE7126BE-F634-465F-AAFB-7D7655418F21}" destId="{CAC6FEA4-2E9C-4D71-95C7-19BE145CAC10}" srcOrd="2" destOrd="0" presId="urn:microsoft.com/office/officeart/2005/8/layout/hList7"/>
    <dgm:cxn modelId="{CA3C1B09-E4A8-483B-A13C-CBD689BA9704}" type="presParOf" srcId="{CAC6FEA4-2E9C-4D71-95C7-19BE145CAC10}" destId="{FAC3F6AE-8EB1-4BFC-A0C4-D52153C1767F}" srcOrd="0" destOrd="0" presId="urn:microsoft.com/office/officeart/2005/8/layout/hList7"/>
    <dgm:cxn modelId="{215D1DE8-EF02-40CB-A46F-4EF0F1D49DEF}" type="presParOf" srcId="{CAC6FEA4-2E9C-4D71-95C7-19BE145CAC10}" destId="{DC1D5D05-0FCC-4F80-98FB-880A04670EE1}" srcOrd="1" destOrd="0" presId="urn:microsoft.com/office/officeart/2005/8/layout/hList7"/>
    <dgm:cxn modelId="{714D3A72-22F5-4F8D-9562-8FF652DCCE36}" type="presParOf" srcId="{CAC6FEA4-2E9C-4D71-95C7-19BE145CAC10}" destId="{D7AEB2E6-E133-4C13-9187-C31230AE2C9A}" srcOrd="2" destOrd="0" presId="urn:microsoft.com/office/officeart/2005/8/layout/hList7"/>
    <dgm:cxn modelId="{9AC13D2D-443D-4880-9C90-8944ED2E4700}" type="presParOf" srcId="{CAC6FEA4-2E9C-4D71-95C7-19BE145CAC10}" destId="{894D822D-B620-4150-A8FD-A00CAB7C2012}" srcOrd="3" destOrd="0" presId="urn:microsoft.com/office/officeart/2005/8/layout/hList7"/>
    <dgm:cxn modelId="{E71F6574-091B-416D-894A-487D758E1C24}" type="presParOf" srcId="{DE7126BE-F634-465F-AAFB-7D7655418F21}" destId="{CB6DF979-67BA-4EDD-A775-55C3A834D809}" srcOrd="3" destOrd="0" presId="urn:microsoft.com/office/officeart/2005/8/layout/hList7"/>
    <dgm:cxn modelId="{90D50AA0-6C5B-45C0-B524-43437F9E179D}" type="presParOf" srcId="{DE7126BE-F634-465F-AAFB-7D7655418F21}" destId="{D2734839-BA0B-47BD-A157-F8C4B3A4884B}" srcOrd="4" destOrd="0" presId="urn:microsoft.com/office/officeart/2005/8/layout/hList7"/>
    <dgm:cxn modelId="{F59BB1D8-630E-41B8-9E56-CFB2F3E2001C}" type="presParOf" srcId="{D2734839-BA0B-47BD-A157-F8C4B3A4884B}" destId="{2A8FE928-1341-4E6E-B85A-01B2E2ACF6C2}" srcOrd="0" destOrd="0" presId="urn:microsoft.com/office/officeart/2005/8/layout/hList7"/>
    <dgm:cxn modelId="{1C3F34D8-150F-4377-9454-C69D377F8781}" type="presParOf" srcId="{D2734839-BA0B-47BD-A157-F8C4B3A4884B}" destId="{7F917A74-A0D3-42A2-9E15-C515B07F92B3}" srcOrd="1" destOrd="0" presId="urn:microsoft.com/office/officeart/2005/8/layout/hList7"/>
    <dgm:cxn modelId="{4263542F-DC27-42FC-8AEE-40F578E2504F}" type="presParOf" srcId="{D2734839-BA0B-47BD-A157-F8C4B3A4884B}" destId="{690D878E-03C3-4F7A-A4F7-4C445D8596AA}" srcOrd="2" destOrd="0" presId="urn:microsoft.com/office/officeart/2005/8/layout/hList7"/>
    <dgm:cxn modelId="{A038E737-2E1C-407F-8388-EC3F5854B67D}" type="presParOf" srcId="{D2734839-BA0B-47BD-A157-F8C4B3A4884B}" destId="{56EED90E-DB0D-48E9-B1F8-ECF7B5A416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FB2B43-6FB4-4B20-8D8F-51EF0DE92C95}"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tr-TR"/>
        </a:p>
      </dgm:t>
    </dgm:pt>
    <dgm:pt modelId="{AA250715-B959-4987-82F0-889AFF40B0E9}">
      <dgm:prSet phldrT="[Metin]" custT="1"/>
      <dgm:spPr>
        <a:xfrm>
          <a:off x="354839" y="1235137"/>
          <a:ext cx="7849816" cy="767322"/>
        </a:xfrm>
        <a:gradFill rotWithShape="0">
          <a:gsLst>
            <a:gs pos="0">
              <a:srgbClr val="9BBB59">
                <a:hueOff val="5625132"/>
                <a:satOff val="-8440"/>
                <a:lumOff val="-1373"/>
                <a:alphaOff val="0"/>
                <a:tint val="50000"/>
                <a:satMod val="300000"/>
              </a:srgbClr>
            </a:gs>
            <a:gs pos="35000">
              <a:srgbClr val="9BBB59">
                <a:hueOff val="5625132"/>
                <a:satOff val="-8440"/>
                <a:lumOff val="-1373"/>
                <a:alphaOff val="0"/>
                <a:tint val="37000"/>
                <a:satMod val="300000"/>
              </a:srgbClr>
            </a:gs>
            <a:gs pos="100000">
              <a:srgbClr val="9BBB59">
                <a:hueOff val="5625132"/>
                <a:satOff val="-8440"/>
                <a:lumOff val="-137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tr-TR" sz="1800" b="0" dirty="0" err="1" smtClean="0">
              <a:solidFill>
                <a:srgbClr val="102455"/>
              </a:solidFill>
              <a:latin typeface="Calibri"/>
              <a:ea typeface="+mn-ea"/>
              <a:cs typeface="+mn-cs"/>
            </a:rPr>
            <a:t>UMS’ler</a:t>
          </a:r>
          <a:r>
            <a:rPr lang="tr-TR" sz="1800" b="0" dirty="0" smtClean="0">
              <a:solidFill>
                <a:srgbClr val="102455"/>
              </a:solidFill>
              <a:latin typeface="Calibri"/>
              <a:ea typeface="+mn-ea"/>
              <a:cs typeface="+mn-cs"/>
            </a:rPr>
            <a:t> mesleki ve teknik eğitim ile ulusal yeterliliklere temel girdi sağlayan, iş ve eğitim dünyasının üzerinde uzlaştığı teknik dokümandır.</a:t>
          </a:r>
          <a:endParaRPr lang="en-US" sz="1800" b="0" noProof="0" dirty="0">
            <a:solidFill>
              <a:srgbClr val="002060"/>
            </a:solidFill>
            <a:latin typeface="Calibri"/>
            <a:ea typeface="+mn-ea"/>
            <a:cs typeface="+mn-cs"/>
          </a:endParaRPr>
        </a:p>
      </dgm:t>
    </dgm:pt>
    <dgm:pt modelId="{0F1E947F-F56E-4B34-9741-49CEACC26367}" type="parTrans" cxnId="{73C21B20-C0DA-448A-B177-A1A748FB7732}">
      <dgm:prSet/>
      <dgm:spPr/>
      <dgm:t>
        <a:bodyPr/>
        <a:lstStyle/>
        <a:p>
          <a:endParaRPr lang="tr-TR" sz="1800">
            <a:latin typeface="+mj-lt"/>
          </a:endParaRPr>
        </a:p>
      </dgm:t>
    </dgm:pt>
    <dgm:pt modelId="{1DC2A980-CF07-4EA7-BE14-C1983A0BA93B}" type="sibTrans" cxnId="{73C21B20-C0DA-448A-B177-A1A748FB7732}">
      <dgm:prSet custT="1">
        <dgm:style>
          <a:lnRef idx="1">
            <a:schemeClr val="accent5"/>
          </a:lnRef>
          <a:fillRef idx="2">
            <a:schemeClr val="accent5"/>
          </a:fillRef>
          <a:effectRef idx="1">
            <a:schemeClr val="accent5"/>
          </a:effectRef>
          <a:fontRef idx="minor">
            <a:schemeClr val="dk1"/>
          </a:fontRef>
        </dgm:style>
      </dgm:prSet>
      <dgm:spPr>
        <a:xfrm>
          <a:off x="7388029" y="1940763"/>
          <a:ext cx="653271" cy="653271"/>
        </a:xfrm>
        <a:solidFill>
          <a:srgbClr val="8064A2">
            <a:lumMod val="20000"/>
            <a:lumOff val="80000"/>
          </a:srgb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gm:spPr>
      <dgm:t>
        <a:bodyPr/>
        <a:lstStyle/>
        <a:p>
          <a:endParaRPr lang="tr-TR" sz="1800">
            <a:solidFill>
              <a:sysClr val="windowText" lastClr="000000">
                <a:hueOff val="0"/>
                <a:satOff val="0"/>
                <a:lumOff val="0"/>
                <a:alphaOff val="0"/>
              </a:sysClr>
            </a:solidFill>
            <a:latin typeface="Calibri"/>
            <a:ea typeface="+mn-ea"/>
            <a:cs typeface="+mn-cs"/>
          </a:endParaRPr>
        </a:p>
      </dgm:t>
    </dgm:pt>
    <dgm:pt modelId="{CAD4AF8F-8DC7-4554-A358-D255956769F9}">
      <dgm:prSet phldrT="[Metin]" custT="1"/>
      <dgm:spPr>
        <a:xfrm>
          <a:off x="568603" y="2194372"/>
          <a:ext cx="7867790" cy="948339"/>
        </a:xfrm>
        <a:gradFill rotWithShape="0">
          <a:gsLst>
            <a:gs pos="0">
              <a:srgbClr val="9BBB59">
                <a:hueOff val="11250264"/>
                <a:satOff val="-16880"/>
                <a:lumOff val="-2745"/>
                <a:alphaOff val="0"/>
                <a:tint val="50000"/>
                <a:satMod val="300000"/>
              </a:srgbClr>
            </a:gs>
            <a:gs pos="35000">
              <a:srgbClr val="9BBB59">
                <a:hueOff val="11250264"/>
                <a:satOff val="-16880"/>
                <a:lumOff val="-2745"/>
                <a:alphaOff val="0"/>
                <a:tint val="37000"/>
                <a:satMod val="300000"/>
              </a:srgbClr>
            </a:gs>
            <a:gs pos="100000">
              <a:srgbClr val="9BBB59">
                <a:hueOff val="11250264"/>
                <a:satOff val="-16880"/>
                <a:lumOff val="-27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spcAft>
              <a:spcPts val="0"/>
            </a:spcAft>
          </a:pPr>
          <a:r>
            <a:rPr lang="tr-TR" sz="1800" dirty="0" smtClean="0">
              <a:solidFill>
                <a:srgbClr val="102455"/>
              </a:solidFill>
              <a:latin typeface="Calibri"/>
              <a:ea typeface="+mn-ea"/>
              <a:cs typeface="+mn-cs"/>
            </a:rPr>
            <a:t>UMS taslakları sektörü temsil edebilen ve yetkinliği olan iş dünyası aktörlerince katılımcı anlayışla hazırlanmaktadır.</a:t>
          </a:r>
        </a:p>
      </dgm:t>
    </dgm:pt>
    <dgm:pt modelId="{47E01833-34BC-46F5-A3CD-9266B9D21763}" type="parTrans" cxnId="{BDA7DAAD-6502-4ADF-A43E-2D42336281A5}">
      <dgm:prSet/>
      <dgm:spPr/>
      <dgm:t>
        <a:bodyPr/>
        <a:lstStyle/>
        <a:p>
          <a:endParaRPr lang="tr-TR" sz="1800">
            <a:latin typeface="+mj-lt"/>
          </a:endParaRPr>
        </a:p>
      </dgm:t>
    </dgm:pt>
    <dgm:pt modelId="{622C16DA-8B63-4718-9FCC-0E317A3E798D}" type="sibTrans" cxnId="{BDA7DAAD-6502-4ADF-A43E-2D42336281A5}">
      <dgm:prSet/>
      <dgm:spPr/>
      <dgm:t>
        <a:bodyPr/>
        <a:lstStyle/>
        <a:p>
          <a:endParaRPr lang="tr-TR" sz="1800">
            <a:latin typeface="+mj-lt"/>
          </a:endParaRPr>
        </a:p>
      </dgm:t>
    </dgm:pt>
    <dgm:pt modelId="{541158C6-C3AB-482D-8BF9-A452D5793164}">
      <dgm:prSet phldrT="[Metin]" custT="1"/>
      <dgm:spPr>
        <a:xfrm>
          <a:off x="-104625" y="-32608"/>
          <a:ext cx="8136908" cy="1135466"/>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indent="0" algn="l">
            <a:lnSpc>
              <a:spcPts val="2400"/>
            </a:lnSpc>
            <a:spcAft>
              <a:spcPts val="0"/>
            </a:spcAft>
          </a:pPr>
          <a:r>
            <a:rPr lang="en-US" sz="2000" noProof="0" dirty="0" smtClean="0">
              <a:solidFill>
                <a:srgbClr val="002060"/>
              </a:solidFill>
              <a:latin typeface="Calibri"/>
              <a:ea typeface="+mn-ea"/>
              <a:cs typeface="+mn-cs"/>
            </a:rPr>
            <a:t> </a:t>
          </a:r>
          <a:r>
            <a:rPr lang="tr-TR" sz="2000" b="0" dirty="0" smtClean="0">
              <a:solidFill>
                <a:srgbClr val="102455"/>
              </a:solidFill>
              <a:latin typeface="Calibri"/>
              <a:ea typeface="+mn-ea"/>
              <a:cs typeface="+mn-cs"/>
            </a:rPr>
            <a:t>Bir mesleğin başarı ile icra edilebilmesi için, MYK tarafından kabul edilen, gerekli bilgi, beceri, tavır ve tutumların neler olduğunu gösteren asgari normlardır. </a:t>
          </a:r>
          <a:endParaRPr lang="en-US" sz="2000" b="0" noProof="0" dirty="0">
            <a:solidFill>
              <a:srgbClr val="002060"/>
            </a:solidFill>
            <a:latin typeface="Calibri"/>
            <a:ea typeface="+mn-ea"/>
            <a:cs typeface="+mn-cs"/>
          </a:endParaRPr>
        </a:p>
      </dgm:t>
    </dgm:pt>
    <dgm:pt modelId="{F69035C2-5ABE-4A24-88C6-84D21FF5648B}" type="sibTrans" cxnId="{60C5BBF5-9FBB-4F4F-A005-E2D63E04FC45}">
      <dgm:prSet custT="1">
        <dgm:style>
          <a:lnRef idx="1">
            <a:schemeClr val="accent5"/>
          </a:lnRef>
          <a:fillRef idx="2">
            <a:schemeClr val="accent5"/>
          </a:fillRef>
          <a:effectRef idx="1">
            <a:schemeClr val="accent5"/>
          </a:effectRef>
          <a:fontRef idx="minor">
            <a:schemeClr val="dk1"/>
          </a:fontRef>
        </dgm:style>
      </dgm:prSet>
      <dgm:spPr>
        <a:xfrm>
          <a:off x="6919124" y="740785"/>
          <a:ext cx="653271" cy="653271"/>
        </a:xfr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gm:spPr>
      <dgm:t>
        <a:bodyPr/>
        <a:lstStyle/>
        <a:p>
          <a:endParaRPr lang="tr-TR" sz="1800">
            <a:solidFill>
              <a:sysClr val="windowText" lastClr="000000">
                <a:hueOff val="0"/>
                <a:satOff val="0"/>
                <a:lumOff val="0"/>
                <a:alphaOff val="0"/>
              </a:sysClr>
            </a:solidFill>
            <a:latin typeface="Calibri"/>
            <a:ea typeface="+mn-ea"/>
            <a:cs typeface="+mn-cs"/>
          </a:endParaRPr>
        </a:p>
      </dgm:t>
    </dgm:pt>
    <dgm:pt modelId="{5BCE0C9B-4389-4CA1-A924-29EB0FD71F10}" type="parTrans" cxnId="{60C5BBF5-9FBB-4F4F-A005-E2D63E04FC45}">
      <dgm:prSet/>
      <dgm:spPr/>
      <dgm:t>
        <a:bodyPr/>
        <a:lstStyle/>
        <a:p>
          <a:endParaRPr lang="tr-TR" sz="1800">
            <a:latin typeface="+mj-lt"/>
          </a:endParaRPr>
        </a:p>
      </dgm:t>
    </dgm:pt>
    <dgm:pt modelId="{2C6F3639-0093-45BB-A598-8B3CE9ADFA19}" type="pres">
      <dgm:prSet presAssocID="{0CFB2B43-6FB4-4B20-8D8F-51EF0DE92C95}" presName="outerComposite" presStyleCnt="0">
        <dgm:presLayoutVars>
          <dgm:chMax val="5"/>
          <dgm:dir/>
          <dgm:resizeHandles val="exact"/>
        </dgm:presLayoutVars>
      </dgm:prSet>
      <dgm:spPr/>
      <dgm:t>
        <a:bodyPr/>
        <a:lstStyle/>
        <a:p>
          <a:endParaRPr lang="tr-TR"/>
        </a:p>
      </dgm:t>
    </dgm:pt>
    <dgm:pt modelId="{1BC92255-878B-454C-8ED6-C4DCDC103DAF}" type="pres">
      <dgm:prSet presAssocID="{0CFB2B43-6FB4-4B20-8D8F-51EF0DE92C95}" presName="dummyMaxCanvas" presStyleCnt="0">
        <dgm:presLayoutVars/>
      </dgm:prSet>
      <dgm:spPr/>
      <dgm:t>
        <a:bodyPr/>
        <a:lstStyle/>
        <a:p>
          <a:endParaRPr lang="tr-TR"/>
        </a:p>
      </dgm:t>
    </dgm:pt>
    <dgm:pt modelId="{816C6220-F10C-40BD-86DC-14F6B2FC645C}" type="pres">
      <dgm:prSet presAssocID="{0CFB2B43-6FB4-4B20-8D8F-51EF0DE92C95}" presName="ThreeNodes_1" presStyleLbl="node1" presStyleIdx="0" presStyleCnt="3" custScaleX="109767" custScaleY="112978" custLinFactNeighborX="5839" custLinFactNeighborY="3244">
        <dgm:presLayoutVars>
          <dgm:bulletEnabled val="1"/>
        </dgm:presLayoutVars>
      </dgm:prSet>
      <dgm:spPr>
        <a:xfrm>
          <a:off x="4" y="-113032"/>
          <a:ext cx="8574496" cy="1423733"/>
        </a:xfrm>
        <a:prstGeom prst="roundRect">
          <a:avLst>
            <a:gd name="adj" fmla="val 10000"/>
          </a:avLst>
        </a:prstGeom>
      </dgm:spPr>
      <dgm:t>
        <a:bodyPr/>
        <a:lstStyle/>
        <a:p>
          <a:endParaRPr lang="tr-TR"/>
        </a:p>
      </dgm:t>
    </dgm:pt>
    <dgm:pt modelId="{E95D158E-23E6-4277-B2F0-7B7F07D8A22B}" type="pres">
      <dgm:prSet presAssocID="{0CFB2B43-6FB4-4B20-8D8F-51EF0DE92C95}" presName="ThreeNodes_2" presStyleLbl="node1" presStyleIdx="1" presStyleCnt="3" custScaleX="105858" custScaleY="76348" custLinFactNeighborX="-4839" custLinFactNeighborY="-6737">
        <dgm:presLayoutVars>
          <dgm:bulletEnabled val="1"/>
        </dgm:presLayoutVars>
      </dgm:prSet>
      <dgm:spPr>
        <a:xfrm>
          <a:off x="917292" y="1320751"/>
          <a:ext cx="7402242" cy="1391765"/>
        </a:xfrm>
        <a:prstGeom prst="roundRect">
          <a:avLst>
            <a:gd name="adj" fmla="val 10000"/>
          </a:avLst>
        </a:prstGeom>
      </dgm:spPr>
      <dgm:t>
        <a:bodyPr/>
        <a:lstStyle/>
        <a:p>
          <a:endParaRPr lang="tr-TR"/>
        </a:p>
      </dgm:t>
    </dgm:pt>
    <dgm:pt modelId="{DBC252A3-6027-4457-9479-CC1B8725232B}" type="pres">
      <dgm:prSet presAssocID="{0CFB2B43-6FB4-4B20-8D8F-51EF0DE92C95}" presName="ThreeNodes_3" presStyleLbl="node1" presStyleIdx="2" presStyleCnt="3" custScaleX="101618" custScaleY="94359" custLinFactNeighborX="-15850" custLinFactNeighborY="-24121">
        <dgm:presLayoutVars>
          <dgm:bulletEnabled val="1"/>
        </dgm:presLayoutVars>
      </dgm:prSet>
      <dgm:spPr>
        <a:prstGeom prst="roundRect">
          <a:avLst>
            <a:gd name="adj" fmla="val 10000"/>
          </a:avLst>
        </a:prstGeom>
      </dgm:spPr>
      <dgm:t>
        <a:bodyPr/>
        <a:lstStyle/>
        <a:p>
          <a:endParaRPr lang="tr-TR"/>
        </a:p>
      </dgm:t>
    </dgm:pt>
    <dgm:pt modelId="{2C03B83A-08EA-43BD-8DAA-79253A6CF2B1}" type="pres">
      <dgm:prSet presAssocID="{0CFB2B43-6FB4-4B20-8D8F-51EF0DE92C95}" presName="ThreeConn_1-2" presStyleLbl="fgAccFollowNode1" presStyleIdx="0" presStyleCnt="2" custLinFactNeighborX="65250" custLinFactNeighborY="17231">
        <dgm:presLayoutVars>
          <dgm:bulletEnabled val="1"/>
        </dgm:presLayoutVars>
      </dgm:prSet>
      <dgm:spPr>
        <a:prstGeom prst="downArrow">
          <a:avLst>
            <a:gd name="adj1" fmla="val 55000"/>
            <a:gd name="adj2" fmla="val 45000"/>
          </a:avLst>
        </a:prstGeom>
      </dgm:spPr>
      <dgm:t>
        <a:bodyPr/>
        <a:lstStyle/>
        <a:p>
          <a:endParaRPr lang="tr-TR"/>
        </a:p>
      </dgm:t>
    </dgm:pt>
    <dgm:pt modelId="{0ADE699D-C9E1-4E2E-887B-6D43A5D1B915}" type="pres">
      <dgm:prSet presAssocID="{0CFB2B43-6FB4-4B20-8D8F-51EF0DE92C95}" presName="ThreeConn_2-3" presStyleLbl="fgAccFollowNode1" presStyleIdx="1" presStyleCnt="2" custLinFactNeighborX="-82666" custLinFactNeighborY="-11658">
        <dgm:presLayoutVars>
          <dgm:bulletEnabled val="1"/>
        </dgm:presLayoutVars>
      </dgm:prSet>
      <dgm:spPr>
        <a:prstGeom prst="downArrow">
          <a:avLst>
            <a:gd name="adj1" fmla="val 55000"/>
            <a:gd name="adj2" fmla="val 45000"/>
          </a:avLst>
        </a:prstGeom>
      </dgm:spPr>
      <dgm:t>
        <a:bodyPr/>
        <a:lstStyle/>
        <a:p>
          <a:endParaRPr lang="tr-TR"/>
        </a:p>
      </dgm:t>
    </dgm:pt>
    <dgm:pt modelId="{BDBB8A21-47AC-4AAE-BE6F-A28024CD50E8}" type="pres">
      <dgm:prSet presAssocID="{0CFB2B43-6FB4-4B20-8D8F-51EF0DE92C95}" presName="ThreeNodes_1_text" presStyleLbl="node1" presStyleIdx="2" presStyleCnt="3">
        <dgm:presLayoutVars>
          <dgm:bulletEnabled val="1"/>
        </dgm:presLayoutVars>
      </dgm:prSet>
      <dgm:spPr/>
      <dgm:t>
        <a:bodyPr/>
        <a:lstStyle/>
        <a:p>
          <a:endParaRPr lang="tr-TR"/>
        </a:p>
      </dgm:t>
    </dgm:pt>
    <dgm:pt modelId="{A48A5D98-7C90-42E3-B386-9CAF603ED611}" type="pres">
      <dgm:prSet presAssocID="{0CFB2B43-6FB4-4B20-8D8F-51EF0DE92C95}" presName="ThreeNodes_2_text" presStyleLbl="node1" presStyleIdx="2" presStyleCnt="3">
        <dgm:presLayoutVars>
          <dgm:bulletEnabled val="1"/>
        </dgm:presLayoutVars>
      </dgm:prSet>
      <dgm:spPr/>
      <dgm:t>
        <a:bodyPr/>
        <a:lstStyle/>
        <a:p>
          <a:endParaRPr lang="tr-TR"/>
        </a:p>
      </dgm:t>
    </dgm:pt>
    <dgm:pt modelId="{8175C9D3-0846-41A3-8797-91375B2C4B62}" type="pres">
      <dgm:prSet presAssocID="{0CFB2B43-6FB4-4B20-8D8F-51EF0DE92C95}" presName="ThreeNodes_3_text" presStyleLbl="node1" presStyleIdx="2" presStyleCnt="3">
        <dgm:presLayoutVars>
          <dgm:bulletEnabled val="1"/>
        </dgm:presLayoutVars>
      </dgm:prSet>
      <dgm:spPr>
        <a:xfrm>
          <a:off x="1537895" y="2699544"/>
          <a:ext cx="7288325" cy="1524904"/>
        </a:xfrm>
        <a:prstGeom prst="roundRect">
          <a:avLst>
            <a:gd name="adj" fmla="val 10000"/>
          </a:avLst>
        </a:prstGeom>
      </dgm:spPr>
      <dgm:t>
        <a:bodyPr/>
        <a:lstStyle/>
        <a:p>
          <a:endParaRPr lang="tr-TR"/>
        </a:p>
      </dgm:t>
    </dgm:pt>
  </dgm:ptLst>
  <dgm:cxnLst>
    <dgm:cxn modelId="{2CBD9415-EDE3-4A03-B814-FF4E629FE48B}" type="presOf" srcId="{541158C6-C3AB-482D-8BF9-A452D5793164}" destId="{BDBB8A21-47AC-4AAE-BE6F-A28024CD50E8}" srcOrd="1" destOrd="0" presId="urn:microsoft.com/office/officeart/2005/8/layout/vProcess5"/>
    <dgm:cxn modelId="{B131C772-0877-445C-8A60-E5EB44A3B9D3}" type="presOf" srcId="{F69035C2-5ABE-4A24-88C6-84D21FF5648B}" destId="{2C03B83A-08EA-43BD-8DAA-79253A6CF2B1}" srcOrd="0" destOrd="0" presId="urn:microsoft.com/office/officeart/2005/8/layout/vProcess5"/>
    <dgm:cxn modelId="{F9D83097-A38E-404D-97DA-66CDAE0EBB4F}" type="presOf" srcId="{AA250715-B959-4987-82F0-889AFF40B0E9}" destId="{A48A5D98-7C90-42E3-B386-9CAF603ED611}" srcOrd="1" destOrd="0" presId="urn:microsoft.com/office/officeart/2005/8/layout/vProcess5"/>
    <dgm:cxn modelId="{73C21B20-C0DA-448A-B177-A1A748FB7732}" srcId="{0CFB2B43-6FB4-4B20-8D8F-51EF0DE92C95}" destId="{AA250715-B959-4987-82F0-889AFF40B0E9}" srcOrd="1" destOrd="0" parTransId="{0F1E947F-F56E-4B34-9741-49CEACC26367}" sibTransId="{1DC2A980-CF07-4EA7-BE14-C1983A0BA93B}"/>
    <dgm:cxn modelId="{BDA7DAAD-6502-4ADF-A43E-2D42336281A5}" srcId="{0CFB2B43-6FB4-4B20-8D8F-51EF0DE92C95}" destId="{CAD4AF8F-8DC7-4554-A358-D255956769F9}" srcOrd="2" destOrd="0" parTransId="{47E01833-34BC-46F5-A3CD-9266B9D21763}" sibTransId="{622C16DA-8B63-4718-9FCC-0E317A3E798D}"/>
    <dgm:cxn modelId="{60C5BBF5-9FBB-4F4F-A005-E2D63E04FC45}" srcId="{0CFB2B43-6FB4-4B20-8D8F-51EF0DE92C95}" destId="{541158C6-C3AB-482D-8BF9-A452D5793164}" srcOrd="0" destOrd="0" parTransId="{5BCE0C9B-4389-4CA1-A924-29EB0FD71F10}" sibTransId="{F69035C2-5ABE-4A24-88C6-84D21FF5648B}"/>
    <dgm:cxn modelId="{5174C0CB-0BA7-4125-BE8A-3CD274E54320}" type="presOf" srcId="{0CFB2B43-6FB4-4B20-8D8F-51EF0DE92C95}" destId="{2C6F3639-0093-45BB-A598-8B3CE9ADFA19}" srcOrd="0" destOrd="0" presId="urn:microsoft.com/office/officeart/2005/8/layout/vProcess5"/>
    <dgm:cxn modelId="{FA2D1F90-7DD6-40D2-976E-C65C8AB4A214}" type="presOf" srcId="{541158C6-C3AB-482D-8BF9-A452D5793164}" destId="{816C6220-F10C-40BD-86DC-14F6B2FC645C}" srcOrd="0" destOrd="0" presId="urn:microsoft.com/office/officeart/2005/8/layout/vProcess5"/>
    <dgm:cxn modelId="{2DAA9C15-F903-4225-9D6F-DC8D27393C61}" type="presOf" srcId="{CAD4AF8F-8DC7-4554-A358-D255956769F9}" destId="{8175C9D3-0846-41A3-8797-91375B2C4B62}" srcOrd="1" destOrd="0" presId="urn:microsoft.com/office/officeart/2005/8/layout/vProcess5"/>
    <dgm:cxn modelId="{E024C25F-5F26-4BDE-BE0A-EC7B9BD0DB7B}" type="presOf" srcId="{AA250715-B959-4987-82F0-889AFF40B0E9}" destId="{E95D158E-23E6-4277-B2F0-7B7F07D8A22B}" srcOrd="0" destOrd="0" presId="urn:microsoft.com/office/officeart/2005/8/layout/vProcess5"/>
    <dgm:cxn modelId="{135A15AD-A01A-4F2F-BBDD-0296AC513981}" type="presOf" srcId="{CAD4AF8F-8DC7-4554-A358-D255956769F9}" destId="{DBC252A3-6027-4457-9479-CC1B8725232B}" srcOrd="0" destOrd="0" presId="urn:microsoft.com/office/officeart/2005/8/layout/vProcess5"/>
    <dgm:cxn modelId="{C6B6A33E-8C1F-469C-884D-7FEFEE836898}" type="presOf" srcId="{1DC2A980-CF07-4EA7-BE14-C1983A0BA93B}" destId="{0ADE699D-C9E1-4E2E-887B-6D43A5D1B915}" srcOrd="0" destOrd="0" presId="urn:microsoft.com/office/officeart/2005/8/layout/vProcess5"/>
    <dgm:cxn modelId="{1F807A98-329D-4F2B-920A-037D7B939C8C}" type="presParOf" srcId="{2C6F3639-0093-45BB-A598-8B3CE9ADFA19}" destId="{1BC92255-878B-454C-8ED6-C4DCDC103DAF}" srcOrd="0" destOrd="0" presId="urn:microsoft.com/office/officeart/2005/8/layout/vProcess5"/>
    <dgm:cxn modelId="{A70534F4-530E-43B3-A94D-EF688CCE3F82}" type="presParOf" srcId="{2C6F3639-0093-45BB-A598-8B3CE9ADFA19}" destId="{816C6220-F10C-40BD-86DC-14F6B2FC645C}" srcOrd="1" destOrd="0" presId="urn:microsoft.com/office/officeart/2005/8/layout/vProcess5"/>
    <dgm:cxn modelId="{88CC560A-052C-49CB-AACD-8906F1040165}" type="presParOf" srcId="{2C6F3639-0093-45BB-A598-8B3CE9ADFA19}" destId="{E95D158E-23E6-4277-B2F0-7B7F07D8A22B}" srcOrd="2" destOrd="0" presId="urn:microsoft.com/office/officeart/2005/8/layout/vProcess5"/>
    <dgm:cxn modelId="{8728E72D-6950-433A-801A-4EBA2FF9FEC5}" type="presParOf" srcId="{2C6F3639-0093-45BB-A598-8B3CE9ADFA19}" destId="{DBC252A3-6027-4457-9479-CC1B8725232B}" srcOrd="3" destOrd="0" presId="urn:microsoft.com/office/officeart/2005/8/layout/vProcess5"/>
    <dgm:cxn modelId="{C41B8D58-BDD8-48CA-B7B3-4D11EDD4C5BB}" type="presParOf" srcId="{2C6F3639-0093-45BB-A598-8B3CE9ADFA19}" destId="{2C03B83A-08EA-43BD-8DAA-79253A6CF2B1}" srcOrd="4" destOrd="0" presId="urn:microsoft.com/office/officeart/2005/8/layout/vProcess5"/>
    <dgm:cxn modelId="{F3F07FDA-56BB-4972-89DF-EAE4D77ED7B8}" type="presParOf" srcId="{2C6F3639-0093-45BB-A598-8B3CE9ADFA19}" destId="{0ADE699D-C9E1-4E2E-887B-6D43A5D1B915}" srcOrd="5" destOrd="0" presId="urn:microsoft.com/office/officeart/2005/8/layout/vProcess5"/>
    <dgm:cxn modelId="{23C9B16A-4122-4AC1-997B-64CE96D446A2}" type="presParOf" srcId="{2C6F3639-0093-45BB-A598-8B3CE9ADFA19}" destId="{BDBB8A21-47AC-4AAE-BE6F-A28024CD50E8}" srcOrd="6" destOrd="0" presId="urn:microsoft.com/office/officeart/2005/8/layout/vProcess5"/>
    <dgm:cxn modelId="{F7B34728-7E11-45FE-976E-77092E004FDB}" type="presParOf" srcId="{2C6F3639-0093-45BB-A598-8B3CE9ADFA19}" destId="{A48A5D98-7C90-42E3-B386-9CAF603ED611}" srcOrd="7" destOrd="0" presId="urn:microsoft.com/office/officeart/2005/8/layout/vProcess5"/>
    <dgm:cxn modelId="{5257FF14-B310-4D17-97DD-2F4A7F93E334}" type="presParOf" srcId="{2C6F3639-0093-45BB-A598-8B3CE9ADFA19}" destId="{8175C9D3-0846-41A3-8797-91375B2C4B6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B1ED6B-624A-425D-94A6-0FE8103044ED}" type="doc">
      <dgm:prSet loTypeId="urn:microsoft.com/office/officeart/2005/8/layout/hList6" loCatId="list" qsTypeId="urn:microsoft.com/office/officeart/2005/8/quickstyle/simple1" qsCatId="simple" csTypeId="urn:microsoft.com/office/officeart/2005/8/colors/accent6_4" csCatId="accent6" phldr="1"/>
      <dgm:spPr/>
      <dgm:t>
        <a:bodyPr/>
        <a:lstStyle/>
        <a:p>
          <a:endParaRPr lang="tr-TR"/>
        </a:p>
      </dgm:t>
    </dgm:pt>
    <dgm:pt modelId="{7E94B713-29AD-491A-B247-AE436C0ECBE9}">
      <dgm:prSet custT="1"/>
      <dgm:spPr>
        <a:solidFill>
          <a:schemeClr val="accent6">
            <a:lumMod val="40000"/>
            <a:lumOff val="60000"/>
          </a:schemeClr>
        </a:solidFill>
      </dgm:spPr>
      <dgm:t>
        <a:bodyPr/>
        <a:lstStyle/>
        <a:p>
          <a:pPr rtl="0"/>
          <a:r>
            <a:rPr lang="tr-TR" sz="1800" b="1" i="0" dirty="0" smtClean="0">
              <a:solidFill>
                <a:schemeClr val="tx1"/>
              </a:solidFill>
              <a:latin typeface="Calibri" pitchFamily="34" charset="0"/>
              <a:cs typeface="Times New Roman" pitchFamily="18" charset="0"/>
            </a:rPr>
            <a:t>Meslek standardı taslağının hazırlanması, ilgili tarafların ve kamuoyunun görüşüne sunulması</a:t>
          </a:r>
          <a:endParaRPr lang="tr-TR" sz="1800" b="1" i="0" dirty="0">
            <a:solidFill>
              <a:schemeClr val="tx1"/>
            </a:solidFill>
            <a:latin typeface="Calibri" pitchFamily="34" charset="0"/>
            <a:cs typeface="Times New Roman" pitchFamily="18" charset="0"/>
          </a:endParaRPr>
        </a:p>
      </dgm:t>
    </dgm:pt>
    <dgm:pt modelId="{EFBF1E19-4FE6-4590-9B00-290F204BEEB4}" type="parTrans" cxnId="{FCA91823-6195-4D88-ABD7-9552EA15D1FA}">
      <dgm:prSet/>
      <dgm:spPr/>
      <dgm:t>
        <a:bodyPr/>
        <a:lstStyle/>
        <a:p>
          <a:endParaRPr lang="tr-TR" sz="1800" b="1" i="1">
            <a:solidFill>
              <a:schemeClr val="tx1"/>
            </a:solidFill>
            <a:latin typeface="Calibri (Gövde)"/>
          </a:endParaRPr>
        </a:p>
      </dgm:t>
    </dgm:pt>
    <dgm:pt modelId="{7F9C4834-FB1D-4D35-AF4E-04010EE52603}" type="sibTrans" cxnId="{FCA91823-6195-4D88-ABD7-9552EA15D1FA}">
      <dgm:prSet/>
      <dgm:spPr/>
      <dgm:t>
        <a:bodyPr/>
        <a:lstStyle/>
        <a:p>
          <a:endParaRPr lang="tr-TR" sz="1800" b="1" i="1">
            <a:solidFill>
              <a:schemeClr val="tx1"/>
            </a:solidFill>
            <a:latin typeface="Calibri (Gövde)"/>
          </a:endParaRPr>
        </a:p>
      </dgm:t>
    </dgm:pt>
    <dgm:pt modelId="{BA547532-59A1-49FF-B5F6-7F2F00AB70CF}">
      <dgm:prSet custT="1"/>
      <dgm:spPr>
        <a:solidFill>
          <a:schemeClr val="accent1">
            <a:lumMod val="40000"/>
            <a:lumOff val="60000"/>
          </a:schemeClr>
        </a:solidFill>
      </dgm:spPr>
      <dgm:t>
        <a:bodyPr/>
        <a:lstStyle/>
        <a:p>
          <a:pPr rtl="0"/>
          <a:r>
            <a:rPr lang="tr-TR" sz="1800" b="1" i="0" dirty="0" smtClean="0">
              <a:solidFill>
                <a:schemeClr val="tx1"/>
              </a:solidFill>
              <a:latin typeface="Calibri" pitchFamily="34" charset="0"/>
              <a:cs typeface="Times New Roman" pitchFamily="18" charset="0"/>
            </a:rPr>
            <a:t>Taslağın </a:t>
          </a:r>
        </a:p>
        <a:p>
          <a:pPr rtl="0"/>
          <a:r>
            <a:rPr lang="tr-TR" sz="1800" b="1" i="0" dirty="0" smtClean="0">
              <a:solidFill>
                <a:schemeClr val="tx1"/>
              </a:solidFill>
              <a:latin typeface="Calibri" pitchFamily="34" charset="0"/>
              <a:cs typeface="Times New Roman" pitchFamily="18" charset="0"/>
            </a:rPr>
            <a:t>MYK Sektör Komitesine sunulması ve incelenmesi</a:t>
          </a:r>
          <a:endParaRPr lang="tr-TR" sz="1800" b="1" i="0" dirty="0">
            <a:solidFill>
              <a:schemeClr val="tx1"/>
            </a:solidFill>
            <a:latin typeface="Calibri" pitchFamily="34" charset="0"/>
            <a:cs typeface="Times New Roman" pitchFamily="18" charset="0"/>
          </a:endParaRPr>
        </a:p>
      </dgm:t>
    </dgm:pt>
    <dgm:pt modelId="{786152F3-2866-429F-A619-A514EA9F7A89}" type="parTrans" cxnId="{F107B3AC-024C-454E-B2D6-27626F5B3FAE}">
      <dgm:prSet/>
      <dgm:spPr/>
      <dgm:t>
        <a:bodyPr/>
        <a:lstStyle/>
        <a:p>
          <a:endParaRPr lang="tr-TR" sz="1800" b="1" i="1">
            <a:solidFill>
              <a:schemeClr val="tx1"/>
            </a:solidFill>
            <a:latin typeface="Calibri (Gövde)"/>
          </a:endParaRPr>
        </a:p>
      </dgm:t>
    </dgm:pt>
    <dgm:pt modelId="{0A994CBA-A785-4779-8CBF-3DE5959484D8}" type="sibTrans" cxnId="{F107B3AC-024C-454E-B2D6-27626F5B3FAE}">
      <dgm:prSet/>
      <dgm:spPr/>
      <dgm:t>
        <a:bodyPr/>
        <a:lstStyle/>
        <a:p>
          <a:endParaRPr lang="tr-TR" sz="1800" b="1" i="1">
            <a:solidFill>
              <a:schemeClr val="tx1"/>
            </a:solidFill>
            <a:latin typeface="Calibri (Gövde)"/>
          </a:endParaRPr>
        </a:p>
      </dgm:t>
    </dgm:pt>
    <dgm:pt modelId="{8DFDF6F9-B6F2-40B3-B875-BC6EA456AF37}">
      <dgm:prSet custT="1"/>
      <dgm:spPr>
        <a:solidFill>
          <a:schemeClr val="accent3">
            <a:lumMod val="60000"/>
            <a:lumOff val="40000"/>
          </a:schemeClr>
        </a:solidFill>
      </dgm:spPr>
      <dgm:t>
        <a:bodyPr/>
        <a:lstStyle/>
        <a:p>
          <a:pPr rtl="0"/>
          <a:r>
            <a:rPr lang="tr-TR" sz="1800" b="1" i="0" dirty="0" smtClean="0">
              <a:solidFill>
                <a:schemeClr val="tx1"/>
              </a:solidFill>
              <a:latin typeface="Calibri" pitchFamily="34" charset="0"/>
              <a:cs typeface="Times New Roman" pitchFamily="18" charset="0"/>
            </a:rPr>
            <a:t>MYK Sektör Komitesince uygun bulunan taslak standardın MYK Yönetim Kurulu tarafından onaylanması</a:t>
          </a:r>
          <a:endParaRPr lang="tr-TR" sz="1800" b="1" i="0" dirty="0">
            <a:solidFill>
              <a:schemeClr val="tx1"/>
            </a:solidFill>
            <a:latin typeface="Calibri" pitchFamily="34" charset="0"/>
            <a:cs typeface="Times New Roman" pitchFamily="18" charset="0"/>
          </a:endParaRPr>
        </a:p>
      </dgm:t>
    </dgm:pt>
    <dgm:pt modelId="{1BD8BBD5-CFE7-4BF4-83E5-3DE8926D7801}" type="parTrans" cxnId="{A7EA9394-2CD6-455F-874F-3B59DE2E1972}">
      <dgm:prSet/>
      <dgm:spPr/>
      <dgm:t>
        <a:bodyPr/>
        <a:lstStyle/>
        <a:p>
          <a:endParaRPr lang="tr-TR" sz="1800" b="1" i="1">
            <a:solidFill>
              <a:schemeClr val="tx1"/>
            </a:solidFill>
            <a:latin typeface="Calibri (Gövde)"/>
          </a:endParaRPr>
        </a:p>
      </dgm:t>
    </dgm:pt>
    <dgm:pt modelId="{88A714AA-B7A3-4B2C-81F6-4DF596137468}" type="sibTrans" cxnId="{A7EA9394-2CD6-455F-874F-3B59DE2E1972}">
      <dgm:prSet/>
      <dgm:spPr/>
      <dgm:t>
        <a:bodyPr/>
        <a:lstStyle/>
        <a:p>
          <a:endParaRPr lang="tr-TR" sz="1800" b="1" i="1">
            <a:solidFill>
              <a:schemeClr val="tx1"/>
            </a:solidFill>
            <a:latin typeface="Calibri (Gövde)"/>
          </a:endParaRPr>
        </a:p>
      </dgm:t>
    </dgm:pt>
    <dgm:pt modelId="{61D0A6E6-DF25-43F2-80AC-37238D03931B}">
      <dgm:prSet custT="1"/>
      <dgm:spPr>
        <a:solidFill>
          <a:srgbClr val="BEECDA"/>
        </a:solidFill>
      </dgm:spPr>
      <dgm:t>
        <a:bodyPr/>
        <a:lstStyle/>
        <a:p>
          <a:pPr rtl="0"/>
          <a:r>
            <a:rPr lang="tr-TR" sz="1800" b="1" i="0" dirty="0" smtClean="0">
              <a:solidFill>
                <a:schemeClr val="tx1"/>
              </a:solidFill>
              <a:latin typeface="Calibri" pitchFamily="34" charset="0"/>
              <a:cs typeface="Times New Roman" pitchFamily="18" charset="0"/>
            </a:rPr>
            <a:t>Meslek standardının Resmi Gazete’de yayımlanarak Ulusal Meslek Standardı (UMS) niteliği kazanması</a:t>
          </a:r>
          <a:endParaRPr lang="tr-TR" sz="1800" b="1" i="0" dirty="0">
            <a:solidFill>
              <a:schemeClr val="tx1"/>
            </a:solidFill>
            <a:latin typeface="Calibri" pitchFamily="34" charset="0"/>
            <a:cs typeface="Times New Roman" pitchFamily="18" charset="0"/>
          </a:endParaRPr>
        </a:p>
      </dgm:t>
    </dgm:pt>
    <dgm:pt modelId="{8F01709F-98CC-4ED4-B70E-4CEDEBA53E50}" type="parTrans" cxnId="{79946188-29F1-4918-A8BD-768D5B92F753}">
      <dgm:prSet/>
      <dgm:spPr/>
      <dgm:t>
        <a:bodyPr/>
        <a:lstStyle/>
        <a:p>
          <a:endParaRPr lang="tr-TR" sz="1800" b="1" i="1">
            <a:solidFill>
              <a:schemeClr val="tx1"/>
            </a:solidFill>
            <a:latin typeface="Calibri (Gövde)"/>
          </a:endParaRPr>
        </a:p>
      </dgm:t>
    </dgm:pt>
    <dgm:pt modelId="{27D21764-8414-482B-8F80-645835F43F58}" type="sibTrans" cxnId="{79946188-29F1-4918-A8BD-768D5B92F753}">
      <dgm:prSet/>
      <dgm:spPr/>
      <dgm:t>
        <a:bodyPr/>
        <a:lstStyle/>
        <a:p>
          <a:endParaRPr lang="tr-TR" sz="1800" b="1" i="1">
            <a:solidFill>
              <a:schemeClr val="tx1"/>
            </a:solidFill>
            <a:latin typeface="Calibri (Gövde)"/>
          </a:endParaRPr>
        </a:p>
      </dgm:t>
    </dgm:pt>
    <dgm:pt modelId="{65CC56A2-AA88-49BC-B06E-1DA7BF31A8BC}" type="pres">
      <dgm:prSet presAssocID="{26B1ED6B-624A-425D-94A6-0FE8103044ED}" presName="Name0" presStyleCnt="0">
        <dgm:presLayoutVars>
          <dgm:dir/>
          <dgm:resizeHandles val="exact"/>
        </dgm:presLayoutVars>
      </dgm:prSet>
      <dgm:spPr/>
      <dgm:t>
        <a:bodyPr/>
        <a:lstStyle/>
        <a:p>
          <a:endParaRPr lang="tr-TR"/>
        </a:p>
      </dgm:t>
    </dgm:pt>
    <dgm:pt modelId="{1D3393D5-AA5B-4702-AE3C-5C93D714719A}" type="pres">
      <dgm:prSet presAssocID="{7E94B713-29AD-491A-B247-AE436C0ECBE9}" presName="node" presStyleLbl="node1" presStyleIdx="0" presStyleCnt="4">
        <dgm:presLayoutVars>
          <dgm:bulletEnabled val="1"/>
        </dgm:presLayoutVars>
      </dgm:prSet>
      <dgm:spPr/>
      <dgm:t>
        <a:bodyPr/>
        <a:lstStyle/>
        <a:p>
          <a:endParaRPr lang="tr-TR"/>
        </a:p>
      </dgm:t>
    </dgm:pt>
    <dgm:pt modelId="{93902BB3-27C5-4620-BBBF-21F64CA1D21A}" type="pres">
      <dgm:prSet presAssocID="{7F9C4834-FB1D-4D35-AF4E-04010EE52603}" presName="sibTrans" presStyleCnt="0"/>
      <dgm:spPr/>
      <dgm:t>
        <a:bodyPr/>
        <a:lstStyle/>
        <a:p>
          <a:endParaRPr lang="tr-TR"/>
        </a:p>
      </dgm:t>
    </dgm:pt>
    <dgm:pt modelId="{310808BF-7728-4098-BCDE-CE527E80EED5}" type="pres">
      <dgm:prSet presAssocID="{BA547532-59A1-49FF-B5F6-7F2F00AB70CF}" presName="node" presStyleLbl="node1" presStyleIdx="1" presStyleCnt="4">
        <dgm:presLayoutVars>
          <dgm:bulletEnabled val="1"/>
        </dgm:presLayoutVars>
      </dgm:prSet>
      <dgm:spPr/>
      <dgm:t>
        <a:bodyPr/>
        <a:lstStyle/>
        <a:p>
          <a:endParaRPr lang="tr-TR"/>
        </a:p>
      </dgm:t>
    </dgm:pt>
    <dgm:pt modelId="{2762B95B-ECAC-43BA-947E-B6CC2D66FC61}" type="pres">
      <dgm:prSet presAssocID="{0A994CBA-A785-4779-8CBF-3DE5959484D8}" presName="sibTrans" presStyleCnt="0"/>
      <dgm:spPr/>
      <dgm:t>
        <a:bodyPr/>
        <a:lstStyle/>
        <a:p>
          <a:endParaRPr lang="tr-TR"/>
        </a:p>
      </dgm:t>
    </dgm:pt>
    <dgm:pt modelId="{4335EC00-2B11-465D-AA47-F6F1FC97FE8E}" type="pres">
      <dgm:prSet presAssocID="{8DFDF6F9-B6F2-40B3-B875-BC6EA456AF37}" presName="node" presStyleLbl="node1" presStyleIdx="2" presStyleCnt="4">
        <dgm:presLayoutVars>
          <dgm:bulletEnabled val="1"/>
        </dgm:presLayoutVars>
      </dgm:prSet>
      <dgm:spPr/>
      <dgm:t>
        <a:bodyPr/>
        <a:lstStyle/>
        <a:p>
          <a:endParaRPr lang="tr-TR"/>
        </a:p>
      </dgm:t>
    </dgm:pt>
    <dgm:pt modelId="{BC16597F-5727-4692-AC67-B422E429D3FF}" type="pres">
      <dgm:prSet presAssocID="{88A714AA-B7A3-4B2C-81F6-4DF596137468}" presName="sibTrans" presStyleCnt="0"/>
      <dgm:spPr/>
      <dgm:t>
        <a:bodyPr/>
        <a:lstStyle/>
        <a:p>
          <a:endParaRPr lang="tr-TR"/>
        </a:p>
      </dgm:t>
    </dgm:pt>
    <dgm:pt modelId="{346E047A-94F5-4F7E-A2F2-8DDE1E1626F2}" type="pres">
      <dgm:prSet presAssocID="{61D0A6E6-DF25-43F2-80AC-37238D03931B}" presName="node" presStyleLbl="node1" presStyleIdx="3" presStyleCnt="4">
        <dgm:presLayoutVars>
          <dgm:bulletEnabled val="1"/>
        </dgm:presLayoutVars>
      </dgm:prSet>
      <dgm:spPr/>
      <dgm:t>
        <a:bodyPr/>
        <a:lstStyle/>
        <a:p>
          <a:endParaRPr lang="tr-TR"/>
        </a:p>
      </dgm:t>
    </dgm:pt>
  </dgm:ptLst>
  <dgm:cxnLst>
    <dgm:cxn modelId="{79946188-29F1-4918-A8BD-768D5B92F753}" srcId="{26B1ED6B-624A-425D-94A6-0FE8103044ED}" destId="{61D0A6E6-DF25-43F2-80AC-37238D03931B}" srcOrd="3" destOrd="0" parTransId="{8F01709F-98CC-4ED4-B70E-4CEDEBA53E50}" sibTransId="{27D21764-8414-482B-8F80-645835F43F58}"/>
    <dgm:cxn modelId="{5DFBA708-8578-4020-B9A4-7CEA51DF78AA}" type="presOf" srcId="{26B1ED6B-624A-425D-94A6-0FE8103044ED}" destId="{65CC56A2-AA88-49BC-B06E-1DA7BF31A8BC}" srcOrd="0" destOrd="0" presId="urn:microsoft.com/office/officeart/2005/8/layout/hList6"/>
    <dgm:cxn modelId="{FFD42C3D-1C78-4ED7-B709-0EB9E552ADD4}" type="presOf" srcId="{61D0A6E6-DF25-43F2-80AC-37238D03931B}" destId="{346E047A-94F5-4F7E-A2F2-8DDE1E1626F2}" srcOrd="0" destOrd="0" presId="urn:microsoft.com/office/officeart/2005/8/layout/hList6"/>
    <dgm:cxn modelId="{9E3E842E-4714-4608-A726-03F627DCCCE8}" type="presOf" srcId="{7E94B713-29AD-491A-B247-AE436C0ECBE9}" destId="{1D3393D5-AA5B-4702-AE3C-5C93D714719A}" srcOrd="0" destOrd="0" presId="urn:microsoft.com/office/officeart/2005/8/layout/hList6"/>
    <dgm:cxn modelId="{F107B3AC-024C-454E-B2D6-27626F5B3FAE}" srcId="{26B1ED6B-624A-425D-94A6-0FE8103044ED}" destId="{BA547532-59A1-49FF-B5F6-7F2F00AB70CF}" srcOrd="1" destOrd="0" parTransId="{786152F3-2866-429F-A619-A514EA9F7A89}" sibTransId="{0A994CBA-A785-4779-8CBF-3DE5959484D8}"/>
    <dgm:cxn modelId="{8B5BDE61-2E98-49E8-95DA-831C565A996B}" type="presOf" srcId="{8DFDF6F9-B6F2-40B3-B875-BC6EA456AF37}" destId="{4335EC00-2B11-465D-AA47-F6F1FC97FE8E}" srcOrd="0" destOrd="0" presId="urn:microsoft.com/office/officeart/2005/8/layout/hList6"/>
    <dgm:cxn modelId="{FCA91823-6195-4D88-ABD7-9552EA15D1FA}" srcId="{26B1ED6B-624A-425D-94A6-0FE8103044ED}" destId="{7E94B713-29AD-491A-B247-AE436C0ECBE9}" srcOrd="0" destOrd="0" parTransId="{EFBF1E19-4FE6-4590-9B00-290F204BEEB4}" sibTransId="{7F9C4834-FB1D-4D35-AF4E-04010EE52603}"/>
    <dgm:cxn modelId="{A7EA9394-2CD6-455F-874F-3B59DE2E1972}" srcId="{26B1ED6B-624A-425D-94A6-0FE8103044ED}" destId="{8DFDF6F9-B6F2-40B3-B875-BC6EA456AF37}" srcOrd="2" destOrd="0" parTransId="{1BD8BBD5-CFE7-4BF4-83E5-3DE8926D7801}" sibTransId="{88A714AA-B7A3-4B2C-81F6-4DF596137468}"/>
    <dgm:cxn modelId="{D3739DCE-384F-4E98-B0C5-DB8E8566222A}" type="presOf" srcId="{BA547532-59A1-49FF-B5F6-7F2F00AB70CF}" destId="{310808BF-7728-4098-BCDE-CE527E80EED5}" srcOrd="0" destOrd="0" presId="urn:microsoft.com/office/officeart/2005/8/layout/hList6"/>
    <dgm:cxn modelId="{1D814714-509F-4415-965B-56CE1AF051EC}" type="presParOf" srcId="{65CC56A2-AA88-49BC-B06E-1DA7BF31A8BC}" destId="{1D3393D5-AA5B-4702-AE3C-5C93D714719A}" srcOrd="0" destOrd="0" presId="urn:microsoft.com/office/officeart/2005/8/layout/hList6"/>
    <dgm:cxn modelId="{23E022C3-50FA-4E21-B125-30BA3F8DC8D1}" type="presParOf" srcId="{65CC56A2-AA88-49BC-B06E-1DA7BF31A8BC}" destId="{93902BB3-27C5-4620-BBBF-21F64CA1D21A}" srcOrd="1" destOrd="0" presId="urn:microsoft.com/office/officeart/2005/8/layout/hList6"/>
    <dgm:cxn modelId="{F8B45849-0379-40E5-A6FD-FE12221DC3EA}" type="presParOf" srcId="{65CC56A2-AA88-49BC-B06E-1DA7BF31A8BC}" destId="{310808BF-7728-4098-BCDE-CE527E80EED5}" srcOrd="2" destOrd="0" presId="urn:microsoft.com/office/officeart/2005/8/layout/hList6"/>
    <dgm:cxn modelId="{BCB204F8-FE8D-49E8-801E-6241EA6D8460}" type="presParOf" srcId="{65CC56A2-AA88-49BC-B06E-1DA7BF31A8BC}" destId="{2762B95B-ECAC-43BA-947E-B6CC2D66FC61}" srcOrd="3" destOrd="0" presId="urn:microsoft.com/office/officeart/2005/8/layout/hList6"/>
    <dgm:cxn modelId="{23D8A05C-467F-46BC-B838-4EF4E00EC713}" type="presParOf" srcId="{65CC56A2-AA88-49BC-B06E-1DA7BF31A8BC}" destId="{4335EC00-2B11-465D-AA47-F6F1FC97FE8E}" srcOrd="4" destOrd="0" presId="urn:microsoft.com/office/officeart/2005/8/layout/hList6"/>
    <dgm:cxn modelId="{E7DC59B1-40E1-426D-B4D5-1B0637E749C0}" type="presParOf" srcId="{65CC56A2-AA88-49BC-B06E-1DA7BF31A8BC}" destId="{BC16597F-5727-4692-AC67-B422E429D3FF}" srcOrd="5" destOrd="0" presId="urn:microsoft.com/office/officeart/2005/8/layout/hList6"/>
    <dgm:cxn modelId="{251F80E8-19BD-4D03-B7F5-42035DA2BB20}" type="presParOf" srcId="{65CC56A2-AA88-49BC-B06E-1DA7BF31A8BC}" destId="{346E047A-94F5-4F7E-A2F2-8DDE1E1626F2}"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FB2B43-6FB4-4B20-8D8F-51EF0DE92C95}"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tr-TR"/>
        </a:p>
      </dgm:t>
    </dgm:pt>
    <dgm:pt modelId="{AA250715-B959-4987-82F0-889AFF40B0E9}">
      <dgm:prSet phldrT="[Metin]" custT="1"/>
      <dgm:spPr>
        <a:xfrm>
          <a:off x="354839" y="1235137"/>
          <a:ext cx="7849816" cy="767322"/>
        </a:xfrm>
        <a:gradFill rotWithShape="0">
          <a:gsLst>
            <a:gs pos="0">
              <a:srgbClr val="9BBB59">
                <a:hueOff val="5625132"/>
                <a:satOff val="-8440"/>
                <a:lumOff val="-1373"/>
                <a:alphaOff val="0"/>
                <a:tint val="50000"/>
                <a:satMod val="300000"/>
              </a:srgbClr>
            </a:gs>
            <a:gs pos="35000">
              <a:srgbClr val="9BBB59">
                <a:hueOff val="5625132"/>
                <a:satOff val="-8440"/>
                <a:lumOff val="-1373"/>
                <a:alphaOff val="0"/>
                <a:tint val="37000"/>
                <a:satMod val="300000"/>
              </a:srgbClr>
            </a:gs>
            <a:gs pos="100000">
              <a:srgbClr val="9BBB59">
                <a:hueOff val="5625132"/>
                <a:satOff val="-8440"/>
                <a:lumOff val="-137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000" i="0" dirty="0" smtClean="0">
              <a:solidFill>
                <a:srgbClr val="102455"/>
              </a:solidFill>
            </a:rPr>
            <a:t>Bireyin mesleğini başarı ile icra etmesi için gerekli bilgi, beceri ve yetkinliğe sahip olup olmadığını ölçen ve değerlendiren teknik dokümandır.</a:t>
          </a:r>
          <a:endParaRPr lang="en-US" sz="2000" b="0" i="0" noProof="0" dirty="0">
            <a:solidFill>
              <a:srgbClr val="002060"/>
            </a:solidFill>
            <a:latin typeface="Calibri"/>
            <a:ea typeface="+mn-ea"/>
            <a:cs typeface="+mn-cs"/>
          </a:endParaRPr>
        </a:p>
      </dgm:t>
    </dgm:pt>
    <dgm:pt modelId="{0F1E947F-F56E-4B34-9741-49CEACC26367}" type="parTrans" cxnId="{73C21B20-C0DA-448A-B177-A1A748FB7732}">
      <dgm:prSet/>
      <dgm:spPr/>
      <dgm:t>
        <a:bodyPr/>
        <a:lstStyle/>
        <a:p>
          <a:endParaRPr lang="tr-TR" sz="1800">
            <a:latin typeface="+mj-lt"/>
          </a:endParaRPr>
        </a:p>
      </dgm:t>
    </dgm:pt>
    <dgm:pt modelId="{1DC2A980-CF07-4EA7-BE14-C1983A0BA93B}" type="sibTrans" cxnId="{73C21B20-C0DA-448A-B177-A1A748FB7732}">
      <dgm:prSet custT="1">
        <dgm:style>
          <a:lnRef idx="1">
            <a:schemeClr val="accent5"/>
          </a:lnRef>
          <a:fillRef idx="2">
            <a:schemeClr val="accent5"/>
          </a:fillRef>
          <a:effectRef idx="1">
            <a:schemeClr val="accent5"/>
          </a:effectRef>
          <a:fontRef idx="minor">
            <a:schemeClr val="dk1"/>
          </a:fontRef>
        </dgm:style>
      </dgm:prSet>
      <dgm:spPr>
        <a:xfrm>
          <a:off x="7388029" y="1940763"/>
          <a:ext cx="653271" cy="653271"/>
        </a:xfrm>
        <a:solidFill>
          <a:srgbClr val="8064A2">
            <a:lumMod val="20000"/>
            <a:lumOff val="80000"/>
          </a:srgbClr>
        </a:solidFill>
        <a:ln w="9525" cap="flat" cmpd="sng" algn="ctr">
          <a:solidFill>
            <a:schemeClr val="accent4">
              <a:lumMod val="60000"/>
              <a:lumOff val="40000"/>
            </a:schemeClr>
          </a:solidFill>
          <a:prstDash val="solid"/>
        </a:ln>
        <a:effectLst>
          <a:outerShdw blurRad="40000" dist="20000" dir="5400000" rotWithShape="0">
            <a:srgbClr val="000000">
              <a:alpha val="38000"/>
            </a:srgbClr>
          </a:outerShdw>
        </a:effectLst>
      </dgm:spPr>
      <dgm:t>
        <a:bodyPr/>
        <a:lstStyle/>
        <a:p>
          <a:endParaRPr lang="tr-TR" sz="1800">
            <a:solidFill>
              <a:sysClr val="windowText" lastClr="000000">
                <a:hueOff val="0"/>
                <a:satOff val="0"/>
                <a:lumOff val="0"/>
                <a:alphaOff val="0"/>
              </a:sysClr>
            </a:solidFill>
            <a:latin typeface="Calibri"/>
            <a:ea typeface="+mn-ea"/>
            <a:cs typeface="+mn-cs"/>
          </a:endParaRPr>
        </a:p>
      </dgm:t>
    </dgm:pt>
    <dgm:pt modelId="{CAD4AF8F-8DC7-4554-A358-D255956769F9}">
      <dgm:prSet phldrT="[Metin]" custT="1"/>
      <dgm:spPr>
        <a:xfrm>
          <a:off x="568603" y="2194372"/>
          <a:ext cx="7867790" cy="948339"/>
        </a:xfrm>
        <a:gradFill rotWithShape="0">
          <a:gsLst>
            <a:gs pos="0">
              <a:srgbClr val="9BBB59">
                <a:hueOff val="11250264"/>
                <a:satOff val="-16880"/>
                <a:lumOff val="-2745"/>
                <a:alphaOff val="0"/>
                <a:tint val="50000"/>
                <a:satMod val="300000"/>
              </a:srgbClr>
            </a:gs>
            <a:gs pos="35000">
              <a:srgbClr val="9BBB59">
                <a:hueOff val="11250264"/>
                <a:satOff val="-16880"/>
                <a:lumOff val="-2745"/>
                <a:alphaOff val="0"/>
                <a:tint val="37000"/>
                <a:satMod val="300000"/>
              </a:srgbClr>
            </a:gs>
            <a:gs pos="100000">
              <a:srgbClr val="9BBB59">
                <a:hueOff val="11250264"/>
                <a:satOff val="-16880"/>
                <a:lumOff val="-27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spcAft>
              <a:spcPts val="0"/>
            </a:spcAft>
            <a:tabLst/>
          </a:pPr>
          <a:r>
            <a:rPr lang="tr-TR" sz="2000" b="0" i="0" dirty="0" smtClean="0">
              <a:solidFill>
                <a:srgbClr val="002060"/>
              </a:solidFill>
            </a:rPr>
            <a:t>Ulusal Yeterlilikler; ölçme, değerlendirme ve belgelendirmeye yönelik kriterleri içerirler.</a:t>
          </a:r>
          <a:endParaRPr lang="en-US" sz="2000" b="0" i="0" noProof="0" dirty="0">
            <a:solidFill>
              <a:srgbClr val="002060"/>
            </a:solidFill>
            <a:latin typeface="Calibri"/>
            <a:ea typeface="+mn-ea"/>
            <a:cs typeface="+mn-cs"/>
          </a:endParaRPr>
        </a:p>
      </dgm:t>
    </dgm:pt>
    <dgm:pt modelId="{47E01833-34BC-46F5-A3CD-9266B9D21763}" type="parTrans" cxnId="{BDA7DAAD-6502-4ADF-A43E-2D42336281A5}">
      <dgm:prSet/>
      <dgm:spPr/>
      <dgm:t>
        <a:bodyPr/>
        <a:lstStyle/>
        <a:p>
          <a:endParaRPr lang="tr-TR" sz="1800">
            <a:latin typeface="+mj-lt"/>
          </a:endParaRPr>
        </a:p>
      </dgm:t>
    </dgm:pt>
    <dgm:pt modelId="{622C16DA-8B63-4718-9FCC-0E317A3E798D}" type="sibTrans" cxnId="{BDA7DAAD-6502-4ADF-A43E-2D42336281A5}">
      <dgm:prSet/>
      <dgm:spPr/>
      <dgm:t>
        <a:bodyPr/>
        <a:lstStyle/>
        <a:p>
          <a:endParaRPr lang="tr-TR" sz="1800">
            <a:latin typeface="+mj-lt"/>
          </a:endParaRPr>
        </a:p>
      </dgm:t>
    </dgm:pt>
    <dgm:pt modelId="{541158C6-C3AB-482D-8BF9-A452D5793164}">
      <dgm:prSet phldrT="[Metin]" custT="1"/>
      <dgm:spPr>
        <a:xfrm>
          <a:off x="-104625" y="-32608"/>
          <a:ext cx="8136908" cy="1135466"/>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algn="l" defTabSz="914400" eaLnBrk="1" fontAlgn="auto" latinLnBrk="0" hangingPunct="1">
            <a:lnSpc>
              <a:spcPts val="2400"/>
            </a:lnSpc>
            <a:spcBef>
              <a:spcPts val="0"/>
            </a:spcBef>
            <a:spcAft>
              <a:spcPts val="0"/>
            </a:spcAft>
            <a:buClrTx/>
            <a:buSzTx/>
            <a:buFontTx/>
            <a:buNone/>
            <a:tabLst/>
            <a:defRPr/>
          </a:pPr>
          <a:r>
            <a:rPr lang="tr-TR" sz="2000" dirty="0" smtClean="0">
              <a:solidFill>
                <a:srgbClr val="102455"/>
              </a:solidFill>
            </a:rPr>
            <a:t>Ulusal ya da uluslararası meslek standartlarına dayanan, öğrenme ve ölçme-değerlendirme amaçlı kullanılan,</a:t>
          </a:r>
          <a:endParaRPr lang="en-US" sz="2000" b="0" noProof="0" dirty="0">
            <a:solidFill>
              <a:srgbClr val="002060"/>
            </a:solidFill>
            <a:latin typeface="Calibri"/>
            <a:ea typeface="+mn-ea"/>
            <a:cs typeface="+mn-cs"/>
          </a:endParaRPr>
        </a:p>
      </dgm:t>
    </dgm:pt>
    <dgm:pt modelId="{F69035C2-5ABE-4A24-88C6-84D21FF5648B}" type="sibTrans" cxnId="{60C5BBF5-9FBB-4F4F-A005-E2D63E04FC45}">
      <dgm:prSet custT="1">
        <dgm:style>
          <a:lnRef idx="1">
            <a:schemeClr val="accent5"/>
          </a:lnRef>
          <a:fillRef idx="2">
            <a:schemeClr val="accent5"/>
          </a:fillRef>
          <a:effectRef idx="1">
            <a:schemeClr val="accent5"/>
          </a:effectRef>
          <a:fontRef idx="minor">
            <a:schemeClr val="dk1"/>
          </a:fontRef>
        </dgm:style>
      </dgm:prSet>
      <dgm:spPr>
        <a:xfrm>
          <a:off x="6919124" y="740785"/>
          <a:ext cx="653271" cy="653271"/>
        </a:xfr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gm:spPr>
      <dgm:t>
        <a:bodyPr/>
        <a:lstStyle/>
        <a:p>
          <a:endParaRPr lang="tr-TR" sz="1800">
            <a:solidFill>
              <a:sysClr val="windowText" lastClr="000000">
                <a:hueOff val="0"/>
                <a:satOff val="0"/>
                <a:lumOff val="0"/>
                <a:alphaOff val="0"/>
              </a:sysClr>
            </a:solidFill>
            <a:latin typeface="Calibri"/>
            <a:ea typeface="+mn-ea"/>
            <a:cs typeface="+mn-cs"/>
          </a:endParaRPr>
        </a:p>
      </dgm:t>
    </dgm:pt>
    <dgm:pt modelId="{5BCE0C9B-4389-4CA1-A924-29EB0FD71F10}" type="parTrans" cxnId="{60C5BBF5-9FBB-4F4F-A005-E2D63E04FC45}">
      <dgm:prSet/>
      <dgm:spPr/>
      <dgm:t>
        <a:bodyPr/>
        <a:lstStyle/>
        <a:p>
          <a:endParaRPr lang="tr-TR" sz="1800">
            <a:latin typeface="+mj-lt"/>
          </a:endParaRPr>
        </a:p>
      </dgm:t>
    </dgm:pt>
    <dgm:pt modelId="{2C6F3639-0093-45BB-A598-8B3CE9ADFA19}" type="pres">
      <dgm:prSet presAssocID="{0CFB2B43-6FB4-4B20-8D8F-51EF0DE92C95}" presName="outerComposite" presStyleCnt="0">
        <dgm:presLayoutVars>
          <dgm:chMax val="5"/>
          <dgm:dir/>
          <dgm:resizeHandles val="exact"/>
        </dgm:presLayoutVars>
      </dgm:prSet>
      <dgm:spPr/>
      <dgm:t>
        <a:bodyPr/>
        <a:lstStyle/>
        <a:p>
          <a:endParaRPr lang="tr-TR"/>
        </a:p>
      </dgm:t>
    </dgm:pt>
    <dgm:pt modelId="{1BC92255-878B-454C-8ED6-C4DCDC103DAF}" type="pres">
      <dgm:prSet presAssocID="{0CFB2B43-6FB4-4B20-8D8F-51EF0DE92C95}" presName="dummyMaxCanvas" presStyleCnt="0">
        <dgm:presLayoutVars/>
      </dgm:prSet>
      <dgm:spPr/>
      <dgm:t>
        <a:bodyPr/>
        <a:lstStyle/>
        <a:p>
          <a:endParaRPr lang="tr-TR"/>
        </a:p>
      </dgm:t>
    </dgm:pt>
    <dgm:pt modelId="{816C6220-F10C-40BD-86DC-14F6B2FC645C}" type="pres">
      <dgm:prSet presAssocID="{0CFB2B43-6FB4-4B20-8D8F-51EF0DE92C95}" presName="ThreeNodes_1" presStyleLbl="node1" presStyleIdx="0" presStyleCnt="3" custScaleX="106712" custScaleY="66214" custLinFactNeighborX="5655" custLinFactNeighborY="-2677">
        <dgm:presLayoutVars>
          <dgm:bulletEnabled val="1"/>
        </dgm:presLayoutVars>
      </dgm:prSet>
      <dgm:spPr>
        <a:xfrm>
          <a:off x="4" y="-113032"/>
          <a:ext cx="8574496" cy="1423733"/>
        </a:xfrm>
        <a:prstGeom prst="roundRect">
          <a:avLst>
            <a:gd name="adj" fmla="val 10000"/>
          </a:avLst>
        </a:prstGeom>
      </dgm:spPr>
      <dgm:t>
        <a:bodyPr/>
        <a:lstStyle/>
        <a:p>
          <a:endParaRPr lang="tr-TR"/>
        </a:p>
      </dgm:t>
    </dgm:pt>
    <dgm:pt modelId="{E95D158E-23E6-4277-B2F0-7B7F07D8A22B}" type="pres">
      <dgm:prSet presAssocID="{0CFB2B43-6FB4-4B20-8D8F-51EF0DE92C95}" presName="ThreeNodes_2" presStyleLbl="node1" presStyleIdx="1" presStyleCnt="3" custScaleX="98588" custScaleY="117383" custLinFactNeighborX="-7217" custLinFactNeighborY="5753">
        <dgm:presLayoutVars>
          <dgm:bulletEnabled val="1"/>
        </dgm:presLayoutVars>
      </dgm:prSet>
      <dgm:spPr>
        <a:xfrm>
          <a:off x="917292" y="1320751"/>
          <a:ext cx="7402242" cy="1391765"/>
        </a:xfrm>
        <a:prstGeom prst="roundRect">
          <a:avLst>
            <a:gd name="adj" fmla="val 10000"/>
          </a:avLst>
        </a:prstGeom>
      </dgm:spPr>
      <dgm:t>
        <a:bodyPr/>
        <a:lstStyle/>
        <a:p>
          <a:endParaRPr lang="tr-TR"/>
        </a:p>
      </dgm:t>
    </dgm:pt>
    <dgm:pt modelId="{DBC252A3-6027-4457-9479-CC1B8725232B}" type="pres">
      <dgm:prSet presAssocID="{0CFB2B43-6FB4-4B20-8D8F-51EF0DE92C95}" presName="ThreeNodes_3" presStyleLbl="node1" presStyleIdx="2" presStyleCnt="3" custScaleX="93638" custScaleY="71500" custLinFactNeighborX="-18516" custLinFactNeighborY="15414">
        <dgm:presLayoutVars>
          <dgm:bulletEnabled val="1"/>
        </dgm:presLayoutVars>
      </dgm:prSet>
      <dgm:spPr>
        <a:prstGeom prst="roundRect">
          <a:avLst>
            <a:gd name="adj" fmla="val 10000"/>
          </a:avLst>
        </a:prstGeom>
      </dgm:spPr>
      <dgm:t>
        <a:bodyPr/>
        <a:lstStyle/>
        <a:p>
          <a:endParaRPr lang="tr-TR"/>
        </a:p>
      </dgm:t>
    </dgm:pt>
    <dgm:pt modelId="{2C03B83A-08EA-43BD-8DAA-79253A6CF2B1}" type="pres">
      <dgm:prSet presAssocID="{0CFB2B43-6FB4-4B20-8D8F-51EF0DE92C95}" presName="ThreeConn_1-2" presStyleLbl="fgAccFollowNode1" presStyleIdx="0" presStyleCnt="2" custLinFactNeighborX="-8540" custLinFactNeighborY="-7312">
        <dgm:presLayoutVars>
          <dgm:bulletEnabled val="1"/>
        </dgm:presLayoutVars>
      </dgm:prSet>
      <dgm:spPr>
        <a:prstGeom prst="downArrow">
          <a:avLst>
            <a:gd name="adj1" fmla="val 55000"/>
            <a:gd name="adj2" fmla="val 45000"/>
          </a:avLst>
        </a:prstGeom>
      </dgm:spPr>
      <dgm:t>
        <a:bodyPr/>
        <a:lstStyle/>
        <a:p>
          <a:endParaRPr lang="tr-TR"/>
        </a:p>
      </dgm:t>
    </dgm:pt>
    <dgm:pt modelId="{0ADE699D-C9E1-4E2E-887B-6D43A5D1B915}" type="pres">
      <dgm:prSet presAssocID="{0CFB2B43-6FB4-4B20-8D8F-51EF0DE92C95}" presName="ThreeConn_2-3" presStyleLbl="fgAccFollowNode1" presStyleIdx="1" presStyleCnt="2" custLinFactX="-59941" custLinFactNeighborX="-100000" custLinFactNeighborY="43870">
        <dgm:presLayoutVars>
          <dgm:bulletEnabled val="1"/>
        </dgm:presLayoutVars>
      </dgm:prSet>
      <dgm:spPr>
        <a:prstGeom prst="downArrow">
          <a:avLst>
            <a:gd name="adj1" fmla="val 55000"/>
            <a:gd name="adj2" fmla="val 45000"/>
          </a:avLst>
        </a:prstGeom>
      </dgm:spPr>
      <dgm:t>
        <a:bodyPr/>
        <a:lstStyle/>
        <a:p>
          <a:endParaRPr lang="tr-TR"/>
        </a:p>
      </dgm:t>
    </dgm:pt>
    <dgm:pt modelId="{BDBB8A21-47AC-4AAE-BE6F-A28024CD50E8}" type="pres">
      <dgm:prSet presAssocID="{0CFB2B43-6FB4-4B20-8D8F-51EF0DE92C95}" presName="ThreeNodes_1_text" presStyleLbl="node1" presStyleIdx="2" presStyleCnt="3">
        <dgm:presLayoutVars>
          <dgm:bulletEnabled val="1"/>
        </dgm:presLayoutVars>
      </dgm:prSet>
      <dgm:spPr/>
      <dgm:t>
        <a:bodyPr/>
        <a:lstStyle/>
        <a:p>
          <a:endParaRPr lang="tr-TR"/>
        </a:p>
      </dgm:t>
    </dgm:pt>
    <dgm:pt modelId="{A48A5D98-7C90-42E3-B386-9CAF603ED611}" type="pres">
      <dgm:prSet presAssocID="{0CFB2B43-6FB4-4B20-8D8F-51EF0DE92C95}" presName="ThreeNodes_2_text" presStyleLbl="node1" presStyleIdx="2" presStyleCnt="3">
        <dgm:presLayoutVars>
          <dgm:bulletEnabled val="1"/>
        </dgm:presLayoutVars>
      </dgm:prSet>
      <dgm:spPr/>
      <dgm:t>
        <a:bodyPr/>
        <a:lstStyle/>
        <a:p>
          <a:endParaRPr lang="tr-TR"/>
        </a:p>
      </dgm:t>
    </dgm:pt>
    <dgm:pt modelId="{8175C9D3-0846-41A3-8797-91375B2C4B62}" type="pres">
      <dgm:prSet presAssocID="{0CFB2B43-6FB4-4B20-8D8F-51EF0DE92C95}" presName="ThreeNodes_3_text" presStyleLbl="node1" presStyleIdx="2" presStyleCnt="3">
        <dgm:presLayoutVars>
          <dgm:bulletEnabled val="1"/>
        </dgm:presLayoutVars>
      </dgm:prSet>
      <dgm:spPr>
        <a:xfrm>
          <a:off x="1537895" y="2699544"/>
          <a:ext cx="7288325" cy="1524904"/>
        </a:xfrm>
        <a:prstGeom prst="roundRect">
          <a:avLst>
            <a:gd name="adj" fmla="val 10000"/>
          </a:avLst>
        </a:prstGeom>
      </dgm:spPr>
      <dgm:t>
        <a:bodyPr/>
        <a:lstStyle/>
        <a:p>
          <a:endParaRPr lang="tr-TR"/>
        </a:p>
      </dgm:t>
    </dgm:pt>
  </dgm:ptLst>
  <dgm:cxnLst>
    <dgm:cxn modelId="{12CD6DE9-EB64-441D-9D9E-BC29D8C22B8E}" type="presOf" srcId="{541158C6-C3AB-482D-8BF9-A452D5793164}" destId="{816C6220-F10C-40BD-86DC-14F6B2FC645C}" srcOrd="0" destOrd="0" presId="urn:microsoft.com/office/officeart/2005/8/layout/vProcess5"/>
    <dgm:cxn modelId="{B8AF9429-DF1C-437E-929D-E4E608A10676}" type="presOf" srcId="{F69035C2-5ABE-4A24-88C6-84D21FF5648B}" destId="{2C03B83A-08EA-43BD-8DAA-79253A6CF2B1}" srcOrd="0" destOrd="0" presId="urn:microsoft.com/office/officeart/2005/8/layout/vProcess5"/>
    <dgm:cxn modelId="{73C21B20-C0DA-448A-B177-A1A748FB7732}" srcId="{0CFB2B43-6FB4-4B20-8D8F-51EF0DE92C95}" destId="{AA250715-B959-4987-82F0-889AFF40B0E9}" srcOrd="1" destOrd="0" parTransId="{0F1E947F-F56E-4B34-9741-49CEACC26367}" sibTransId="{1DC2A980-CF07-4EA7-BE14-C1983A0BA93B}"/>
    <dgm:cxn modelId="{A6E58F11-FA62-449D-8224-3BD94BC79D9C}" type="presOf" srcId="{CAD4AF8F-8DC7-4554-A358-D255956769F9}" destId="{8175C9D3-0846-41A3-8797-91375B2C4B62}" srcOrd="1" destOrd="0" presId="urn:microsoft.com/office/officeart/2005/8/layout/vProcess5"/>
    <dgm:cxn modelId="{BDA7DAAD-6502-4ADF-A43E-2D42336281A5}" srcId="{0CFB2B43-6FB4-4B20-8D8F-51EF0DE92C95}" destId="{CAD4AF8F-8DC7-4554-A358-D255956769F9}" srcOrd="2" destOrd="0" parTransId="{47E01833-34BC-46F5-A3CD-9266B9D21763}" sibTransId="{622C16DA-8B63-4718-9FCC-0E317A3E798D}"/>
    <dgm:cxn modelId="{C8B04089-7BAE-4B65-95DC-C796EA1FF49C}" type="presOf" srcId="{AA250715-B959-4987-82F0-889AFF40B0E9}" destId="{E95D158E-23E6-4277-B2F0-7B7F07D8A22B}" srcOrd="0" destOrd="0" presId="urn:microsoft.com/office/officeart/2005/8/layout/vProcess5"/>
    <dgm:cxn modelId="{9533F143-F063-444C-A303-739559BD9CD0}" type="presOf" srcId="{541158C6-C3AB-482D-8BF9-A452D5793164}" destId="{BDBB8A21-47AC-4AAE-BE6F-A28024CD50E8}" srcOrd="1" destOrd="0" presId="urn:microsoft.com/office/officeart/2005/8/layout/vProcess5"/>
    <dgm:cxn modelId="{60C5BBF5-9FBB-4F4F-A005-E2D63E04FC45}" srcId="{0CFB2B43-6FB4-4B20-8D8F-51EF0DE92C95}" destId="{541158C6-C3AB-482D-8BF9-A452D5793164}" srcOrd="0" destOrd="0" parTransId="{5BCE0C9B-4389-4CA1-A924-29EB0FD71F10}" sibTransId="{F69035C2-5ABE-4A24-88C6-84D21FF5648B}"/>
    <dgm:cxn modelId="{73A54B31-2960-4DEB-B8FA-4454719D24C6}" type="presOf" srcId="{0CFB2B43-6FB4-4B20-8D8F-51EF0DE92C95}" destId="{2C6F3639-0093-45BB-A598-8B3CE9ADFA19}" srcOrd="0" destOrd="0" presId="urn:microsoft.com/office/officeart/2005/8/layout/vProcess5"/>
    <dgm:cxn modelId="{4ABF46FE-5FC0-4B74-8EF0-9C19CCC2E36D}" type="presOf" srcId="{1DC2A980-CF07-4EA7-BE14-C1983A0BA93B}" destId="{0ADE699D-C9E1-4E2E-887B-6D43A5D1B915}" srcOrd="0" destOrd="0" presId="urn:microsoft.com/office/officeart/2005/8/layout/vProcess5"/>
    <dgm:cxn modelId="{272221E5-DDC7-456C-BB84-768441ADF103}" type="presOf" srcId="{CAD4AF8F-8DC7-4554-A358-D255956769F9}" destId="{DBC252A3-6027-4457-9479-CC1B8725232B}" srcOrd="0" destOrd="0" presId="urn:microsoft.com/office/officeart/2005/8/layout/vProcess5"/>
    <dgm:cxn modelId="{641812DC-D4B4-4D0F-A472-21E35B9B62CC}" type="presOf" srcId="{AA250715-B959-4987-82F0-889AFF40B0E9}" destId="{A48A5D98-7C90-42E3-B386-9CAF603ED611}" srcOrd="1" destOrd="0" presId="urn:microsoft.com/office/officeart/2005/8/layout/vProcess5"/>
    <dgm:cxn modelId="{369454C9-4C2F-4E8F-95E3-22C3040BEDBE}" type="presParOf" srcId="{2C6F3639-0093-45BB-A598-8B3CE9ADFA19}" destId="{1BC92255-878B-454C-8ED6-C4DCDC103DAF}" srcOrd="0" destOrd="0" presId="urn:microsoft.com/office/officeart/2005/8/layout/vProcess5"/>
    <dgm:cxn modelId="{3D32F169-B3A5-483F-A8D2-930B022F9DE0}" type="presParOf" srcId="{2C6F3639-0093-45BB-A598-8B3CE9ADFA19}" destId="{816C6220-F10C-40BD-86DC-14F6B2FC645C}" srcOrd="1" destOrd="0" presId="urn:microsoft.com/office/officeart/2005/8/layout/vProcess5"/>
    <dgm:cxn modelId="{19EC8090-F764-46C0-8391-897954F1C883}" type="presParOf" srcId="{2C6F3639-0093-45BB-A598-8B3CE9ADFA19}" destId="{E95D158E-23E6-4277-B2F0-7B7F07D8A22B}" srcOrd="2" destOrd="0" presId="urn:microsoft.com/office/officeart/2005/8/layout/vProcess5"/>
    <dgm:cxn modelId="{C45BC59D-B471-4701-A07D-AE0588896AB1}" type="presParOf" srcId="{2C6F3639-0093-45BB-A598-8B3CE9ADFA19}" destId="{DBC252A3-6027-4457-9479-CC1B8725232B}" srcOrd="3" destOrd="0" presId="urn:microsoft.com/office/officeart/2005/8/layout/vProcess5"/>
    <dgm:cxn modelId="{09A8F909-D100-4C4F-9F1B-009DE59054DD}" type="presParOf" srcId="{2C6F3639-0093-45BB-A598-8B3CE9ADFA19}" destId="{2C03B83A-08EA-43BD-8DAA-79253A6CF2B1}" srcOrd="4" destOrd="0" presId="urn:microsoft.com/office/officeart/2005/8/layout/vProcess5"/>
    <dgm:cxn modelId="{4AC1CBD2-9C0A-469D-B448-5276D64BC64F}" type="presParOf" srcId="{2C6F3639-0093-45BB-A598-8B3CE9ADFA19}" destId="{0ADE699D-C9E1-4E2E-887B-6D43A5D1B915}" srcOrd="5" destOrd="0" presId="urn:microsoft.com/office/officeart/2005/8/layout/vProcess5"/>
    <dgm:cxn modelId="{3CFF7670-3C72-4998-8594-BF88A689E8C7}" type="presParOf" srcId="{2C6F3639-0093-45BB-A598-8B3CE9ADFA19}" destId="{BDBB8A21-47AC-4AAE-BE6F-A28024CD50E8}" srcOrd="6" destOrd="0" presId="urn:microsoft.com/office/officeart/2005/8/layout/vProcess5"/>
    <dgm:cxn modelId="{C9ED82B0-397E-4285-BDFC-A2E7A7CE1753}" type="presParOf" srcId="{2C6F3639-0093-45BB-A598-8B3CE9ADFA19}" destId="{A48A5D98-7C90-42E3-B386-9CAF603ED611}" srcOrd="7" destOrd="0" presId="urn:microsoft.com/office/officeart/2005/8/layout/vProcess5"/>
    <dgm:cxn modelId="{CE896204-94B9-4E44-B6CA-31D39E0525F2}" type="presParOf" srcId="{2C6F3639-0093-45BB-A598-8B3CE9ADFA19}" destId="{8175C9D3-0846-41A3-8797-91375B2C4B6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B1ED6B-624A-425D-94A6-0FE8103044ED}" type="doc">
      <dgm:prSet loTypeId="urn:microsoft.com/office/officeart/2005/8/layout/hList6" loCatId="list" qsTypeId="urn:microsoft.com/office/officeart/2005/8/quickstyle/simple1" qsCatId="simple" csTypeId="urn:microsoft.com/office/officeart/2005/8/colors/accent6_4" csCatId="accent6" phldr="1"/>
      <dgm:spPr/>
      <dgm:t>
        <a:bodyPr/>
        <a:lstStyle/>
        <a:p>
          <a:endParaRPr lang="tr-TR"/>
        </a:p>
      </dgm:t>
    </dgm:pt>
    <dgm:pt modelId="{7E94B713-29AD-491A-B247-AE436C0ECBE9}">
      <dgm:prSet custT="1"/>
      <dgm:spPr>
        <a:solidFill>
          <a:schemeClr val="accent6">
            <a:lumMod val="40000"/>
            <a:lumOff val="60000"/>
          </a:schemeClr>
        </a:solidFill>
      </dgm:spPr>
      <dgm:t>
        <a:bodyPr/>
        <a:lstStyle/>
        <a:p>
          <a:pPr rtl="0"/>
          <a:r>
            <a:rPr lang="tr-TR" sz="1800" b="1" i="0" dirty="0" smtClean="0">
              <a:solidFill>
                <a:schemeClr val="tx1"/>
              </a:solidFill>
              <a:latin typeface="Calibri" pitchFamily="34" charset="0"/>
              <a:cs typeface="Times New Roman" pitchFamily="18" charset="0"/>
            </a:rPr>
            <a:t>Ulusal Yeterlilik Taslağının Hazırlanması, İlgili Tarafların ve Kamuoyunun Görüşüne Sunulması</a:t>
          </a:r>
          <a:endParaRPr lang="tr-TR" sz="1800" b="1" i="0" dirty="0">
            <a:solidFill>
              <a:schemeClr val="tx1"/>
            </a:solidFill>
            <a:latin typeface="Calibri" pitchFamily="34" charset="0"/>
            <a:cs typeface="Times New Roman" pitchFamily="18" charset="0"/>
          </a:endParaRPr>
        </a:p>
      </dgm:t>
    </dgm:pt>
    <dgm:pt modelId="{EFBF1E19-4FE6-4590-9B00-290F204BEEB4}" type="parTrans" cxnId="{FCA91823-6195-4D88-ABD7-9552EA15D1FA}">
      <dgm:prSet/>
      <dgm:spPr/>
      <dgm:t>
        <a:bodyPr/>
        <a:lstStyle/>
        <a:p>
          <a:endParaRPr lang="tr-TR" sz="1800" b="1" i="1">
            <a:solidFill>
              <a:schemeClr val="tx1"/>
            </a:solidFill>
            <a:latin typeface="Calibri (Gövde)"/>
          </a:endParaRPr>
        </a:p>
      </dgm:t>
    </dgm:pt>
    <dgm:pt modelId="{7F9C4834-FB1D-4D35-AF4E-04010EE52603}" type="sibTrans" cxnId="{FCA91823-6195-4D88-ABD7-9552EA15D1FA}">
      <dgm:prSet/>
      <dgm:spPr/>
      <dgm:t>
        <a:bodyPr/>
        <a:lstStyle/>
        <a:p>
          <a:endParaRPr lang="tr-TR" sz="1800" b="1" i="1">
            <a:solidFill>
              <a:schemeClr val="tx1"/>
            </a:solidFill>
            <a:latin typeface="Calibri (Gövde)"/>
          </a:endParaRPr>
        </a:p>
      </dgm:t>
    </dgm:pt>
    <dgm:pt modelId="{BA547532-59A1-49FF-B5F6-7F2F00AB70CF}">
      <dgm:prSet custT="1"/>
      <dgm:spPr>
        <a:solidFill>
          <a:schemeClr val="accent1">
            <a:lumMod val="40000"/>
            <a:lumOff val="60000"/>
          </a:schemeClr>
        </a:solidFill>
      </dgm:spPr>
      <dgm:t>
        <a:bodyPr/>
        <a:lstStyle/>
        <a:p>
          <a:pPr rtl="0"/>
          <a:r>
            <a:rPr lang="tr-TR" sz="1800" b="1" i="0" dirty="0" smtClean="0">
              <a:solidFill>
                <a:schemeClr val="tx1"/>
              </a:solidFill>
              <a:latin typeface="Calibri" pitchFamily="34" charset="0"/>
              <a:cs typeface="Times New Roman" pitchFamily="18" charset="0"/>
            </a:rPr>
            <a:t>Taslağın </a:t>
          </a:r>
        </a:p>
        <a:p>
          <a:pPr rtl="0"/>
          <a:r>
            <a:rPr lang="tr-TR" sz="1800" b="1" i="0" dirty="0" smtClean="0">
              <a:solidFill>
                <a:schemeClr val="tx1"/>
              </a:solidFill>
              <a:latin typeface="Calibri" pitchFamily="34" charset="0"/>
              <a:cs typeface="Times New Roman" pitchFamily="18" charset="0"/>
            </a:rPr>
            <a:t>MYK Sektör Komitesine Sunulması ve İncelenmesi</a:t>
          </a:r>
          <a:endParaRPr lang="tr-TR" sz="1800" b="1" i="0" dirty="0">
            <a:solidFill>
              <a:schemeClr val="tx1"/>
            </a:solidFill>
            <a:latin typeface="Calibri" pitchFamily="34" charset="0"/>
            <a:cs typeface="Times New Roman" pitchFamily="18" charset="0"/>
          </a:endParaRPr>
        </a:p>
      </dgm:t>
    </dgm:pt>
    <dgm:pt modelId="{786152F3-2866-429F-A619-A514EA9F7A89}" type="parTrans" cxnId="{F107B3AC-024C-454E-B2D6-27626F5B3FAE}">
      <dgm:prSet/>
      <dgm:spPr/>
      <dgm:t>
        <a:bodyPr/>
        <a:lstStyle/>
        <a:p>
          <a:endParaRPr lang="tr-TR" sz="1800" b="1" i="1">
            <a:solidFill>
              <a:schemeClr val="tx1"/>
            </a:solidFill>
            <a:latin typeface="Calibri (Gövde)"/>
          </a:endParaRPr>
        </a:p>
      </dgm:t>
    </dgm:pt>
    <dgm:pt modelId="{0A994CBA-A785-4779-8CBF-3DE5959484D8}" type="sibTrans" cxnId="{F107B3AC-024C-454E-B2D6-27626F5B3FAE}">
      <dgm:prSet/>
      <dgm:spPr/>
      <dgm:t>
        <a:bodyPr/>
        <a:lstStyle/>
        <a:p>
          <a:endParaRPr lang="tr-TR" sz="1800" b="1" i="1">
            <a:solidFill>
              <a:schemeClr val="tx1"/>
            </a:solidFill>
            <a:latin typeface="Calibri (Gövde)"/>
          </a:endParaRPr>
        </a:p>
      </dgm:t>
    </dgm:pt>
    <dgm:pt modelId="{8DFDF6F9-B6F2-40B3-B875-BC6EA456AF37}">
      <dgm:prSet custT="1"/>
      <dgm:spPr>
        <a:solidFill>
          <a:schemeClr val="accent3">
            <a:lumMod val="60000"/>
            <a:lumOff val="40000"/>
          </a:schemeClr>
        </a:solidFill>
      </dgm:spPr>
      <dgm:t>
        <a:bodyPr/>
        <a:lstStyle/>
        <a:p>
          <a:pPr rtl="0"/>
          <a:r>
            <a:rPr lang="tr-TR" sz="1800" b="1" i="0" dirty="0" smtClean="0">
              <a:solidFill>
                <a:schemeClr val="tx1"/>
              </a:solidFill>
              <a:latin typeface="Calibri" pitchFamily="34" charset="0"/>
              <a:cs typeface="Times New Roman" pitchFamily="18" charset="0"/>
            </a:rPr>
            <a:t>MYK Sektör Komitesince Uygun Bulunan Taslak Yeterliliğin MYK Yönetim Kurulu Tarafından Onaylanması</a:t>
          </a:r>
          <a:endParaRPr lang="tr-TR" sz="1800" b="1" i="0" dirty="0">
            <a:solidFill>
              <a:schemeClr val="tx1"/>
            </a:solidFill>
            <a:latin typeface="Calibri" pitchFamily="34" charset="0"/>
            <a:cs typeface="Times New Roman" pitchFamily="18" charset="0"/>
          </a:endParaRPr>
        </a:p>
      </dgm:t>
    </dgm:pt>
    <dgm:pt modelId="{1BD8BBD5-CFE7-4BF4-83E5-3DE8926D7801}" type="parTrans" cxnId="{A7EA9394-2CD6-455F-874F-3B59DE2E1972}">
      <dgm:prSet/>
      <dgm:spPr/>
      <dgm:t>
        <a:bodyPr/>
        <a:lstStyle/>
        <a:p>
          <a:endParaRPr lang="tr-TR" sz="1800" b="1" i="1">
            <a:solidFill>
              <a:schemeClr val="tx1"/>
            </a:solidFill>
            <a:latin typeface="Calibri (Gövde)"/>
          </a:endParaRPr>
        </a:p>
      </dgm:t>
    </dgm:pt>
    <dgm:pt modelId="{88A714AA-B7A3-4B2C-81F6-4DF596137468}" type="sibTrans" cxnId="{A7EA9394-2CD6-455F-874F-3B59DE2E1972}">
      <dgm:prSet/>
      <dgm:spPr/>
      <dgm:t>
        <a:bodyPr/>
        <a:lstStyle/>
        <a:p>
          <a:endParaRPr lang="tr-TR" sz="1800" b="1" i="1">
            <a:solidFill>
              <a:schemeClr val="tx1"/>
            </a:solidFill>
            <a:latin typeface="Calibri (Gövde)"/>
          </a:endParaRPr>
        </a:p>
      </dgm:t>
    </dgm:pt>
    <dgm:pt modelId="{61D0A6E6-DF25-43F2-80AC-37238D03931B}">
      <dgm:prSet custT="1"/>
      <dgm:spPr>
        <a:solidFill>
          <a:srgbClr val="BEECDA"/>
        </a:solidFill>
      </dgm:spPr>
      <dgm:t>
        <a:bodyPr/>
        <a:lstStyle/>
        <a:p>
          <a:pPr rtl="0"/>
          <a:r>
            <a:rPr lang="tr-TR" sz="1800" b="1" i="0" dirty="0" smtClean="0">
              <a:solidFill>
                <a:schemeClr val="tx1"/>
              </a:solidFill>
              <a:latin typeface="Calibri" pitchFamily="34" charset="0"/>
              <a:cs typeface="Times New Roman" pitchFamily="18" charset="0"/>
            </a:rPr>
            <a:t>Kabul Edilen Yeterliliğin Türkiye Yeterlilikler Çerçevesine Yerleştirilmesi</a:t>
          </a:r>
          <a:endParaRPr lang="tr-TR" sz="1800" b="1" i="0" dirty="0">
            <a:solidFill>
              <a:schemeClr val="tx1"/>
            </a:solidFill>
            <a:latin typeface="Calibri" pitchFamily="34" charset="0"/>
            <a:cs typeface="Times New Roman" pitchFamily="18" charset="0"/>
          </a:endParaRPr>
        </a:p>
      </dgm:t>
    </dgm:pt>
    <dgm:pt modelId="{8F01709F-98CC-4ED4-B70E-4CEDEBA53E50}" type="parTrans" cxnId="{79946188-29F1-4918-A8BD-768D5B92F753}">
      <dgm:prSet/>
      <dgm:spPr/>
      <dgm:t>
        <a:bodyPr/>
        <a:lstStyle/>
        <a:p>
          <a:endParaRPr lang="tr-TR" sz="1800" b="1" i="1">
            <a:solidFill>
              <a:schemeClr val="tx1"/>
            </a:solidFill>
            <a:latin typeface="Calibri (Gövde)"/>
          </a:endParaRPr>
        </a:p>
      </dgm:t>
    </dgm:pt>
    <dgm:pt modelId="{27D21764-8414-482B-8F80-645835F43F58}" type="sibTrans" cxnId="{79946188-29F1-4918-A8BD-768D5B92F753}">
      <dgm:prSet/>
      <dgm:spPr/>
      <dgm:t>
        <a:bodyPr/>
        <a:lstStyle/>
        <a:p>
          <a:endParaRPr lang="tr-TR" sz="1800" b="1" i="1">
            <a:solidFill>
              <a:schemeClr val="tx1"/>
            </a:solidFill>
            <a:latin typeface="Calibri (Gövde)"/>
          </a:endParaRPr>
        </a:p>
      </dgm:t>
    </dgm:pt>
    <dgm:pt modelId="{65CC56A2-AA88-49BC-B06E-1DA7BF31A8BC}" type="pres">
      <dgm:prSet presAssocID="{26B1ED6B-624A-425D-94A6-0FE8103044ED}" presName="Name0" presStyleCnt="0">
        <dgm:presLayoutVars>
          <dgm:dir/>
          <dgm:resizeHandles val="exact"/>
        </dgm:presLayoutVars>
      </dgm:prSet>
      <dgm:spPr/>
      <dgm:t>
        <a:bodyPr/>
        <a:lstStyle/>
        <a:p>
          <a:endParaRPr lang="tr-TR"/>
        </a:p>
      </dgm:t>
    </dgm:pt>
    <dgm:pt modelId="{1D3393D5-AA5B-4702-AE3C-5C93D714719A}" type="pres">
      <dgm:prSet presAssocID="{7E94B713-29AD-491A-B247-AE436C0ECBE9}" presName="node" presStyleLbl="node1" presStyleIdx="0" presStyleCnt="4">
        <dgm:presLayoutVars>
          <dgm:bulletEnabled val="1"/>
        </dgm:presLayoutVars>
      </dgm:prSet>
      <dgm:spPr/>
      <dgm:t>
        <a:bodyPr/>
        <a:lstStyle/>
        <a:p>
          <a:endParaRPr lang="tr-TR"/>
        </a:p>
      </dgm:t>
    </dgm:pt>
    <dgm:pt modelId="{93902BB3-27C5-4620-BBBF-21F64CA1D21A}" type="pres">
      <dgm:prSet presAssocID="{7F9C4834-FB1D-4D35-AF4E-04010EE52603}" presName="sibTrans" presStyleCnt="0"/>
      <dgm:spPr/>
      <dgm:t>
        <a:bodyPr/>
        <a:lstStyle/>
        <a:p>
          <a:endParaRPr lang="tr-TR"/>
        </a:p>
      </dgm:t>
    </dgm:pt>
    <dgm:pt modelId="{310808BF-7728-4098-BCDE-CE527E80EED5}" type="pres">
      <dgm:prSet presAssocID="{BA547532-59A1-49FF-B5F6-7F2F00AB70CF}" presName="node" presStyleLbl="node1" presStyleIdx="1" presStyleCnt="4">
        <dgm:presLayoutVars>
          <dgm:bulletEnabled val="1"/>
        </dgm:presLayoutVars>
      </dgm:prSet>
      <dgm:spPr/>
      <dgm:t>
        <a:bodyPr/>
        <a:lstStyle/>
        <a:p>
          <a:endParaRPr lang="tr-TR"/>
        </a:p>
      </dgm:t>
    </dgm:pt>
    <dgm:pt modelId="{2762B95B-ECAC-43BA-947E-B6CC2D66FC61}" type="pres">
      <dgm:prSet presAssocID="{0A994CBA-A785-4779-8CBF-3DE5959484D8}" presName="sibTrans" presStyleCnt="0"/>
      <dgm:spPr/>
      <dgm:t>
        <a:bodyPr/>
        <a:lstStyle/>
        <a:p>
          <a:endParaRPr lang="tr-TR"/>
        </a:p>
      </dgm:t>
    </dgm:pt>
    <dgm:pt modelId="{4335EC00-2B11-465D-AA47-F6F1FC97FE8E}" type="pres">
      <dgm:prSet presAssocID="{8DFDF6F9-B6F2-40B3-B875-BC6EA456AF37}" presName="node" presStyleLbl="node1" presStyleIdx="2" presStyleCnt="4">
        <dgm:presLayoutVars>
          <dgm:bulletEnabled val="1"/>
        </dgm:presLayoutVars>
      </dgm:prSet>
      <dgm:spPr/>
      <dgm:t>
        <a:bodyPr/>
        <a:lstStyle/>
        <a:p>
          <a:endParaRPr lang="tr-TR"/>
        </a:p>
      </dgm:t>
    </dgm:pt>
    <dgm:pt modelId="{BC16597F-5727-4692-AC67-B422E429D3FF}" type="pres">
      <dgm:prSet presAssocID="{88A714AA-B7A3-4B2C-81F6-4DF596137468}" presName="sibTrans" presStyleCnt="0"/>
      <dgm:spPr/>
      <dgm:t>
        <a:bodyPr/>
        <a:lstStyle/>
        <a:p>
          <a:endParaRPr lang="tr-TR"/>
        </a:p>
      </dgm:t>
    </dgm:pt>
    <dgm:pt modelId="{346E047A-94F5-4F7E-A2F2-8DDE1E1626F2}" type="pres">
      <dgm:prSet presAssocID="{61D0A6E6-DF25-43F2-80AC-37238D03931B}" presName="node" presStyleLbl="node1" presStyleIdx="3" presStyleCnt="4">
        <dgm:presLayoutVars>
          <dgm:bulletEnabled val="1"/>
        </dgm:presLayoutVars>
      </dgm:prSet>
      <dgm:spPr/>
      <dgm:t>
        <a:bodyPr/>
        <a:lstStyle/>
        <a:p>
          <a:endParaRPr lang="tr-TR"/>
        </a:p>
      </dgm:t>
    </dgm:pt>
  </dgm:ptLst>
  <dgm:cxnLst>
    <dgm:cxn modelId="{79946188-29F1-4918-A8BD-768D5B92F753}" srcId="{26B1ED6B-624A-425D-94A6-0FE8103044ED}" destId="{61D0A6E6-DF25-43F2-80AC-37238D03931B}" srcOrd="3" destOrd="0" parTransId="{8F01709F-98CC-4ED4-B70E-4CEDEBA53E50}" sibTransId="{27D21764-8414-482B-8F80-645835F43F58}"/>
    <dgm:cxn modelId="{732C93B9-2FD3-460F-97AC-7B05A1C41197}" type="presOf" srcId="{8DFDF6F9-B6F2-40B3-B875-BC6EA456AF37}" destId="{4335EC00-2B11-465D-AA47-F6F1FC97FE8E}" srcOrd="0" destOrd="0" presId="urn:microsoft.com/office/officeart/2005/8/layout/hList6"/>
    <dgm:cxn modelId="{F107B3AC-024C-454E-B2D6-27626F5B3FAE}" srcId="{26B1ED6B-624A-425D-94A6-0FE8103044ED}" destId="{BA547532-59A1-49FF-B5F6-7F2F00AB70CF}" srcOrd="1" destOrd="0" parTransId="{786152F3-2866-429F-A619-A514EA9F7A89}" sibTransId="{0A994CBA-A785-4779-8CBF-3DE5959484D8}"/>
    <dgm:cxn modelId="{4A6371DB-BBC9-4781-81D2-9992C49BB989}" type="presOf" srcId="{7E94B713-29AD-491A-B247-AE436C0ECBE9}" destId="{1D3393D5-AA5B-4702-AE3C-5C93D714719A}" srcOrd="0" destOrd="0" presId="urn:microsoft.com/office/officeart/2005/8/layout/hList6"/>
    <dgm:cxn modelId="{FCA91823-6195-4D88-ABD7-9552EA15D1FA}" srcId="{26B1ED6B-624A-425D-94A6-0FE8103044ED}" destId="{7E94B713-29AD-491A-B247-AE436C0ECBE9}" srcOrd="0" destOrd="0" parTransId="{EFBF1E19-4FE6-4590-9B00-290F204BEEB4}" sibTransId="{7F9C4834-FB1D-4D35-AF4E-04010EE52603}"/>
    <dgm:cxn modelId="{A7EA9394-2CD6-455F-874F-3B59DE2E1972}" srcId="{26B1ED6B-624A-425D-94A6-0FE8103044ED}" destId="{8DFDF6F9-B6F2-40B3-B875-BC6EA456AF37}" srcOrd="2" destOrd="0" parTransId="{1BD8BBD5-CFE7-4BF4-83E5-3DE8926D7801}" sibTransId="{88A714AA-B7A3-4B2C-81F6-4DF596137468}"/>
    <dgm:cxn modelId="{3A2E3DDD-2F75-48ED-A673-A457DE12CE8F}" type="presOf" srcId="{61D0A6E6-DF25-43F2-80AC-37238D03931B}" destId="{346E047A-94F5-4F7E-A2F2-8DDE1E1626F2}" srcOrd="0" destOrd="0" presId="urn:microsoft.com/office/officeart/2005/8/layout/hList6"/>
    <dgm:cxn modelId="{908069D7-A8AE-4B95-8516-B549780C19A7}" type="presOf" srcId="{26B1ED6B-624A-425D-94A6-0FE8103044ED}" destId="{65CC56A2-AA88-49BC-B06E-1DA7BF31A8BC}" srcOrd="0" destOrd="0" presId="urn:microsoft.com/office/officeart/2005/8/layout/hList6"/>
    <dgm:cxn modelId="{8C87E66B-1C38-4AEB-B8C5-FDADCAD7B38B}" type="presOf" srcId="{BA547532-59A1-49FF-B5F6-7F2F00AB70CF}" destId="{310808BF-7728-4098-BCDE-CE527E80EED5}" srcOrd="0" destOrd="0" presId="urn:microsoft.com/office/officeart/2005/8/layout/hList6"/>
    <dgm:cxn modelId="{9874250F-1770-4405-A1C4-8442BEFB306B}" type="presParOf" srcId="{65CC56A2-AA88-49BC-B06E-1DA7BF31A8BC}" destId="{1D3393D5-AA5B-4702-AE3C-5C93D714719A}" srcOrd="0" destOrd="0" presId="urn:microsoft.com/office/officeart/2005/8/layout/hList6"/>
    <dgm:cxn modelId="{B906CC47-B15E-448F-821E-907E4F337978}" type="presParOf" srcId="{65CC56A2-AA88-49BC-B06E-1DA7BF31A8BC}" destId="{93902BB3-27C5-4620-BBBF-21F64CA1D21A}" srcOrd="1" destOrd="0" presId="urn:microsoft.com/office/officeart/2005/8/layout/hList6"/>
    <dgm:cxn modelId="{9DD7418F-5A14-4746-B79E-C5B0912940D3}" type="presParOf" srcId="{65CC56A2-AA88-49BC-B06E-1DA7BF31A8BC}" destId="{310808BF-7728-4098-BCDE-CE527E80EED5}" srcOrd="2" destOrd="0" presId="urn:microsoft.com/office/officeart/2005/8/layout/hList6"/>
    <dgm:cxn modelId="{80465292-231C-41FA-9B7A-49963D211340}" type="presParOf" srcId="{65CC56A2-AA88-49BC-B06E-1DA7BF31A8BC}" destId="{2762B95B-ECAC-43BA-947E-B6CC2D66FC61}" srcOrd="3" destOrd="0" presId="urn:microsoft.com/office/officeart/2005/8/layout/hList6"/>
    <dgm:cxn modelId="{64FCE33B-D4D3-425F-A35B-5C980F157206}" type="presParOf" srcId="{65CC56A2-AA88-49BC-B06E-1DA7BF31A8BC}" destId="{4335EC00-2B11-465D-AA47-F6F1FC97FE8E}" srcOrd="4" destOrd="0" presId="urn:microsoft.com/office/officeart/2005/8/layout/hList6"/>
    <dgm:cxn modelId="{A744A7A2-906C-4764-AA81-4D84782559B2}" type="presParOf" srcId="{65CC56A2-AA88-49BC-B06E-1DA7BF31A8BC}" destId="{BC16597F-5727-4692-AC67-B422E429D3FF}" srcOrd="5" destOrd="0" presId="urn:microsoft.com/office/officeart/2005/8/layout/hList6"/>
    <dgm:cxn modelId="{1820D3D0-7AAB-462C-B6B9-3DFDAD2F726A}" type="presParOf" srcId="{65CC56A2-AA88-49BC-B06E-1DA7BF31A8BC}" destId="{346E047A-94F5-4F7E-A2F2-8DDE1E1626F2}"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6E2D17-5313-4DC6-B9D7-6C5ABC4ED897}" type="doc">
      <dgm:prSet loTypeId="urn:microsoft.com/office/officeart/2005/8/layout/arrow6" loCatId="relationship" qsTypeId="urn:microsoft.com/office/officeart/2005/8/quickstyle/simple2" qsCatId="simple" csTypeId="urn:microsoft.com/office/officeart/2005/8/colors/accent0_1" csCatId="mainScheme" phldr="1"/>
      <dgm:spPr/>
      <dgm:t>
        <a:bodyPr/>
        <a:lstStyle/>
        <a:p>
          <a:endParaRPr lang="tr-TR"/>
        </a:p>
      </dgm:t>
    </dgm:pt>
    <dgm:pt modelId="{55E36681-AC60-4216-BC0E-6941D5C66A2E}">
      <dgm:prSet phldrT="[Metin]"/>
      <dgm:spPr/>
      <dgm:t>
        <a:bodyPr/>
        <a:lstStyle/>
        <a:p>
          <a:r>
            <a:rPr lang="tr-TR" dirty="0" smtClean="0">
              <a:solidFill>
                <a:srgbClr val="102455"/>
              </a:solidFill>
            </a:rPr>
            <a:t>UMS belli bir mesleği tanımlar.</a:t>
          </a:r>
          <a:endParaRPr lang="tr-TR" dirty="0">
            <a:solidFill>
              <a:srgbClr val="102455"/>
            </a:solidFill>
          </a:endParaRPr>
        </a:p>
      </dgm:t>
    </dgm:pt>
    <dgm:pt modelId="{A4405C7C-42BD-4862-BFC2-260230054FB2}" type="parTrans" cxnId="{0183831C-0851-4F56-837F-A7C36A3A1F9E}">
      <dgm:prSet/>
      <dgm:spPr/>
      <dgm:t>
        <a:bodyPr/>
        <a:lstStyle/>
        <a:p>
          <a:endParaRPr lang="tr-TR"/>
        </a:p>
      </dgm:t>
    </dgm:pt>
    <dgm:pt modelId="{3F94AE0A-1F8B-4005-A771-4C4220DA5148}" type="sibTrans" cxnId="{0183831C-0851-4F56-837F-A7C36A3A1F9E}">
      <dgm:prSet/>
      <dgm:spPr/>
      <dgm:t>
        <a:bodyPr/>
        <a:lstStyle/>
        <a:p>
          <a:endParaRPr lang="tr-TR"/>
        </a:p>
      </dgm:t>
    </dgm:pt>
    <dgm:pt modelId="{3F405E90-8BBB-4BE4-8379-C33F380C668F}">
      <dgm:prSet phldrT="[Metin]" custT="1"/>
      <dgm:spPr/>
      <dgm:t>
        <a:bodyPr/>
        <a:lstStyle/>
        <a:p>
          <a:endParaRPr lang="tr-TR" sz="1600" dirty="0"/>
        </a:p>
      </dgm:t>
    </dgm:pt>
    <dgm:pt modelId="{3654A700-583F-4588-AD38-965D88E4B9CF}" type="parTrans" cxnId="{869D6E57-E9D3-4F9A-AB39-CD56F8F84C67}">
      <dgm:prSet/>
      <dgm:spPr/>
      <dgm:t>
        <a:bodyPr/>
        <a:lstStyle/>
        <a:p>
          <a:endParaRPr lang="tr-TR"/>
        </a:p>
      </dgm:t>
    </dgm:pt>
    <dgm:pt modelId="{95F40136-F732-42EB-AF84-C3C73EFB5786}" type="sibTrans" cxnId="{869D6E57-E9D3-4F9A-AB39-CD56F8F84C67}">
      <dgm:prSet/>
      <dgm:spPr/>
      <dgm:t>
        <a:bodyPr/>
        <a:lstStyle/>
        <a:p>
          <a:endParaRPr lang="tr-TR"/>
        </a:p>
      </dgm:t>
    </dgm:pt>
    <dgm:pt modelId="{C3CD19A7-D400-49C9-A60F-75543EA6843A}">
      <dgm:prSet phldrT="[Metin]"/>
      <dgm:spPr/>
      <dgm:t>
        <a:bodyPr/>
        <a:lstStyle/>
        <a:p>
          <a:r>
            <a:rPr lang="tr-TR" dirty="0" smtClean="0">
              <a:solidFill>
                <a:srgbClr val="102455"/>
              </a:solidFill>
            </a:rPr>
            <a:t>UY adayların belli bir mesleki alanda sahip olduğu öğrenme kazanımlarını ölçer.</a:t>
          </a:r>
          <a:endParaRPr lang="tr-TR" dirty="0">
            <a:solidFill>
              <a:srgbClr val="102455"/>
            </a:solidFill>
          </a:endParaRPr>
        </a:p>
      </dgm:t>
    </dgm:pt>
    <dgm:pt modelId="{6C62DAC3-CF26-43BF-83EA-FDB30F2FF57A}" type="parTrans" cxnId="{5A3300AC-7721-426A-8C28-0D30D64D8CF3}">
      <dgm:prSet/>
      <dgm:spPr/>
      <dgm:t>
        <a:bodyPr/>
        <a:lstStyle/>
        <a:p>
          <a:endParaRPr lang="tr-TR"/>
        </a:p>
      </dgm:t>
    </dgm:pt>
    <dgm:pt modelId="{21056752-835B-4ED5-8E0A-07E35679D9D3}" type="sibTrans" cxnId="{5A3300AC-7721-426A-8C28-0D30D64D8CF3}">
      <dgm:prSet/>
      <dgm:spPr/>
      <dgm:t>
        <a:bodyPr/>
        <a:lstStyle/>
        <a:p>
          <a:endParaRPr lang="tr-TR"/>
        </a:p>
      </dgm:t>
    </dgm:pt>
    <dgm:pt modelId="{C1AD5503-7F80-4C82-B684-1F43896ABE8B}" type="pres">
      <dgm:prSet presAssocID="{346E2D17-5313-4DC6-B9D7-6C5ABC4ED897}" presName="compositeShape" presStyleCnt="0">
        <dgm:presLayoutVars>
          <dgm:chMax val="2"/>
          <dgm:dir/>
          <dgm:resizeHandles val="exact"/>
        </dgm:presLayoutVars>
      </dgm:prSet>
      <dgm:spPr/>
      <dgm:t>
        <a:bodyPr/>
        <a:lstStyle/>
        <a:p>
          <a:endParaRPr lang="tr-TR"/>
        </a:p>
      </dgm:t>
    </dgm:pt>
    <dgm:pt modelId="{A5F883FC-15FF-4685-8DD8-5715368E1504}" type="pres">
      <dgm:prSet presAssocID="{346E2D17-5313-4DC6-B9D7-6C5ABC4ED897}" presName="ribbon" presStyleLbl="node1" presStyleIdx="0" presStyleCnt="1" custScaleY="112262">
        <dgm:style>
          <a:lnRef idx="1">
            <a:schemeClr val="accent5"/>
          </a:lnRef>
          <a:fillRef idx="2">
            <a:schemeClr val="accent5"/>
          </a:fillRef>
          <a:effectRef idx="1">
            <a:schemeClr val="accent5"/>
          </a:effectRef>
          <a:fontRef idx="minor">
            <a:schemeClr val="dk1"/>
          </a:fontRef>
        </dgm:style>
      </dgm:prSet>
      <dgm:spPr/>
      <dgm:t>
        <a:bodyPr/>
        <a:lstStyle/>
        <a:p>
          <a:endParaRPr lang="tr-TR"/>
        </a:p>
      </dgm:t>
    </dgm:pt>
    <dgm:pt modelId="{A4469DD1-55ED-46BB-AD82-4D3625975503}" type="pres">
      <dgm:prSet presAssocID="{346E2D17-5313-4DC6-B9D7-6C5ABC4ED897}" presName="leftArrowText" presStyleLbl="node1" presStyleIdx="0" presStyleCnt="1" custLinFactNeighborY="-295">
        <dgm:presLayoutVars>
          <dgm:chMax val="0"/>
          <dgm:bulletEnabled val="1"/>
        </dgm:presLayoutVars>
      </dgm:prSet>
      <dgm:spPr/>
      <dgm:t>
        <a:bodyPr/>
        <a:lstStyle/>
        <a:p>
          <a:endParaRPr lang="tr-TR"/>
        </a:p>
      </dgm:t>
    </dgm:pt>
    <dgm:pt modelId="{3D35E752-39A6-4DD6-B30E-CDE927C33C71}" type="pres">
      <dgm:prSet presAssocID="{346E2D17-5313-4DC6-B9D7-6C5ABC4ED897}" presName="rightArrowText" presStyleLbl="node1" presStyleIdx="0" presStyleCnt="1">
        <dgm:presLayoutVars>
          <dgm:chMax val="0"/>
          <dgm:bulletEnabled val="1"/>
        </dgm:presLayoutVars>
      </dgm:prSet>
      <dgm:spPr/>
      <dgm:t>
        <a:bodyPr/>
        <a:lstStyle/>
        <a:p>
          <a:endParaRPr lang="tr-TR"/>
        </a:p>
      </dgm:t>
    </dgm:pt>
  </dgm:ptLst>
  <dgm:cxnLst>
    <dgm:cxn modelId="{5A3300AC-7721-426A-8C28-0D30D64D8CF3}" srcId="{346E2D17-5313-4DC6-B9D7-6C5ABC4ED897}" destId="{C3CD19A7-D400-49C9-A60F-75543EA6843A}" srcOrd="1" destOrd="0" parTransId="{6C62DAC3-CF26-43BF-83EA-FDB30F2FF57A}" sibTransId="{21056752-835B-4ED5-8E0A-07E35679D9D3}"/>
    <dgm:cxn modelId="{9C30B241-8556-47BE-974D-77AFB59C323E}" type="presOf" srcId="{346E2D17-5313-4DC6-B9D7-6C5ABC4ED897}" destId="{C1AD5503-7F80-4C82-B684-1F43896ABE8B}" srcOrd="0" destOrd="0" presId="urn:microsoft.com/office/officeart/2005/8/layout/arrow6"/>
    <dgm:cxn modelId="{869D6E57-E9D3-4F9A-AB39-CD56F8F84C67}" srcId="{346E2D17-5313-4DC6-B9D7-6C5ABC4ED897}" destId="{3F405E90-8BBB-4BE4-8379-C33F380C668F}" srcOrd="2" destOrd="0" parTransId="{3654A700-583F-4588-AD38-965D88E4B9CF}" sibTransId="{95F40136-F732-42EB-AF84-C3C73EFB5786}"/>
    <dgm:cxn modelId="{0183831C-0851-4F56-837F-A7C36A3A1F9E}" srcId="{346E2D17-5313-4DC6-B9D7-6C5ABC4ED897}" destId="{55E36681-AC60-4216-BC0E-6941D5C66A2E}" srcOrd="0" destOrd="0" parTransId="{A4405C7C-42BD-4862-BFC2-260230054FB2}" sibTransId="{3F94AE0A-1F8B-4005-A771-4C4220DA5148}"/>
    <dgm:cxn modelId="{E86FD7ED-A129-4FB7-9B3D-10330026A4B5}" type="presOf" srcId="{C3CD19A7-D400-49C9-A60F-75543EA6843A}" destId="{3D35E752-39A6-4DD6-B30E-CDE927C33C71}" srcOrd="0" destOrd="0" presId="urn:microsoft.com/office/officeart/2005/8/layout/arrow6"/>
    <dgm:cxn modelId="{E7E0E996-177B-4EE9-A732-53B02825395D}" type="presOf" srcId="{55E36681-AC60-4216-BC0E-6941D5C66A2E}" destId="{A4469DD1-55ED-46BB-AD82-4D3625975503}" srcOrd="0" destOrd="0" presId="urn:microsoft.com/office/officeart/2005/8/layout/arrow6"/>
    <dgm:cxn modelId="{EF29429F-0D6F-47D3-8C1D-9B41FDA554EA}" type="presParOf" srcId="{C1AD5503-7F80-4C82-B684-1F43896ABE8B}" destId="{A5F883FC-15FF-4685-8DD8-5715368E1504}" srcOrd="0" destOrd="0" presId="urn:microsoft.com/office/officeart/2005/8/layout/arrow6"/>
    <dgm:cxn modelId="{DFA5C670-C252-4C04-ACD9-A549BE4F22E4}" type="presParOf" srcId="{C1AD5503-7F80-4C82-B684-1F43896ABE8B}" destId="{A4469DD1-55ED-46BB-AD82-4D3625975503}" srcOrd="1" destOrd="0" presId="urn:microsoft.com/office/officeart/2005/8/layout/arrow6"/>
    <dgm:cxn modelId="{8434739D-29C5-4630-BEA0-50CC0DAF9FA4}" type="presParOf" srcId="{C1AD5503-7F80-4C82-B684-1F43896ABE8B}" destId="{3D35E752-39A6-4DD6-B30E-CDE927C33C71}" srcOrd="2" destOrd="0" presId="urn:microsoft.com/office/officeart/2005/8/layout/arrow6"/>
  </dgm:cxnLst>
  <dgm:bg>
    <a:solidFill>
      <a:schemeClr val="accent5">
        <a:lumMod val="20000"/>
        <a:lumOff val="80000"/>
        <a:alpha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A9B3-F3E4-42B3-908B-164D2FB31EB3}">
      <dsp:nvSpPr>
        <dsp:cNvPr id="0" name=""/>
        <dsp:cNvSpPr/>
      </dsp:nvSpPr>
      <dsp:spPr>
        <a:xfrm>
          <a:off x="3471" y="0"/>
          <a:ext cx="8492820" cy="843154"/>
        </a:xfrm>
        <a:prstGeom prst="roundRect">
          <a:avLst>
            <a:gd name="adj" fmla="val 10000"/>
          </a:avLst>
        </a:prstGeom>
        <a:solidFill>
          <a:schemeClr val="accent5">
            <a:lumMod val="40000"/>
            <a:lumOff val="60000"/>
          </a:schemeClr>
        </a:solidFill>
        <a:ln w="9525" cap="flat" cmpd="sng" algn="ctr">
          <a:solidFill>
            <a:schemeClr val="tx2">
              <a:lumMod val="7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tr-TR" sz="2800" kern="1200" dirty="0" smtClean="0">
              <a:solidFill>
                <a:srgbClr val="102455"/>
              </a:solidFill>
              <a:latin typeface="Calibri"/>
              <a:ea typeface="+mn-ea"/>
              <a:cs typeface="+mn-cs"/>
            </a:rPr>
            <a:t>Ulusal Yeterlilik Sistemini kurmak ve işletmekten sorumlu </a:t>
          </a:r>
        </a:p>
        <a:p>
          <a:pPr lvl="0" algn="ctr" defTabSz="1244600">
            <a:lnSpc>
              <a:spcPct val="90000"/>
            </a:lnSpc>
            <a:spcBef>
              <a:spcPct val="0"/>
            </a:spcBef>
            <a:spcAft>
              <a:spcPts val="0"/>
            </a:spcAft>
          </a:pPr>
          <a:r>
            <a:rPr lang="tr-TR" sz="2800" kern="1200" dirty="0" err="1" smtClean="0">
              <a:solidFill>
                <a:srgbClr val="102455"/>
              </a:solidFill>
              <a:latin typeface="Calibri"/>
              <a:ea typeface="Tahoma" pitchFamily="34" charset="0"/>
              <a:cs typeface="Times New Roman" pitchFamily="18" charset="0"/>
            </a:rPr>
            <a:t>MYK’nın</a:t>
          </a:r>
          <a:r>
            <a:rPr lang="tr-TR" sz="2800" kern="1200" dirty="0" smtClean="0">
              <a:solidFill>
                <a:srgbClr val="102455"/>
              </a:solidFill>
              <a:latin typeface="Calibri"/>
              <a:ea typeface="Tahoma" pitchFamily="34" charset="0"/>
              <a:cs typeface="Times New Roman" pitchFamily="18" charset="0"/>
            </a:rPr>
            <a:t> </a:t>
          </a:r>
          <a:r>
            <a:rPr lang="tr-TR" sz="2800" kern="1200" dirty="0" smtClean="0">
              <a:solidFill>
                <a:srgbClr val="002060"/>
              </a:solidFill>
              <a:latin typeface="Calibri" pitchFamily="34" charset="0"/>
              <a:ea typeface="Tahoma" pitchFamily="34" charset="0"/>
              <a:cs typeface="Times New Roman" pitchFamily="18" charset="0"/>
            </a:rPr>
            <a:t>amaçları;</a:t>
          </a:r>
          <a:endParaRPr lang="tr-TR" sz="2800" kern="1200" dirty="0">
            <a:solidFill>
              <a:srgbClr val="002060"/>
            </a:solidFill>
            <a:latin typeface="Calibri" pitchFamily="34" charset="0"/>
            <a:ea typeface="Tahoma" pitchFamily="34" charset="0"/>
            <a:cs typeface="Times New Roman" pitchFamily="18" charset="0"/>
          </a:endParaRPr>
        </a:p>
      </dsp:txBody>
      <dsp:txXfrm>
        <a:off x="28166" y="24695"/>
        <a:ext cx="8443430" cy="7937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84888-494B-4190-B183-DA91C3BFC0A2}">
      <dsp:nvSpPr>
        <dsp:cNvPr id="0" name=""/>
        <dsp:cNvSpPr/>
      </dsp:nvSpPr>
      <dsp:spPr>
        <a:xfrm>
          <a:off x="0" y="241776"/>
          <a:ext cx="3896527" cy="327600"/>
        </a:xfrm>
        <a:prstGeom prst="rect">
          <a:avLst/>
        </a:prstGeom>
        <a:solidFill>
          <a:sysClr val="window" lastClr="FFFFFF">
            <a:alpha val="90000"/>
            <a:hueOff val="0"/>
            <a:satOff val="0"/>
            <a:lumOff val="0"/>
            <a:alphaOff val="0"/>
          </a:sys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DFCB8624-E130-43A5-B861-33966B0705DD}">
      <dsp:nvSpPr>
        <dsp:cNvPr id="0" name=""/>
        <dsp:cNvSpPr/>
      </dsp:nvSpPr>
      <dsp:spPr>
        <a:xfrm>
          <a:off x="187976" y="49896"/>
          <a:ext cx="3705823" cy="38376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3096" tIns="0" rIns="103096" bIns="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cs typeface="Times New Roman" pitchFamily="18" charset="0"/>
            </a:rPr>
            <a:t>İnceleme yapar </a:t>
          </a:r>
          <a:endParaRPr lang="tr-TR" sz="1600" b="1" kern="1200" dirty="0">
            <a:solidFill>
              <a:schemeClr val="tx1"/>
            </a:solidFill>
            <a:latin typeface="Calibri"/>
            <a:ea typeface="+mn-ea"/>
            <a:cs typeface="+mn-cs"/>
          </a:endParaRPr>
        </a:p>
      </dsp:txBody>
      <dsp:txXfrm>
        <a:off x="206710" y="68630"/>
        <a:ext cx="3668355" cy="346292"/>
      </dsp:txXfrm>
    </dsp:sp>
    <dsp:sp modelId="{FF49FF0E-F831-4D51-8F70-55156DACF97A}">
      <dsp:nvSpPr>
        <dsp:cNvPr id="0" name=""/>
        <dsp:cNvSpPr/>
      </dsp:nvSpPr>
      <dsp:spPr>
        <a:xfrm>
          <a:off x="0" y="831456"/>
          <a:ext cx="3896527" cy="327600"/>
        </a:xfrm>
        <a:prstGeom prst="rect">
          <a:avLst/>
        </a:prstGeom>
        <a:solidFill>
          <a:sysClr val="window" lastClr="FFFFFF">
            <a:alpha val="90000"/>
            <a:hueOff val="0"/>
            <a:satOff val="0"/>
            <a:lumOff val="0"/>
            <a:alphaOff val="0"/>
          </a:sys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F17DF659-F78A-4706-8F78-3AF7C1FE031B}">
      <dsp:nvSpPr>
        <dsp:cNvPr id="0" name=""/>
        <dsp:cNvSpPr/>
      </dsp:nvSpPr>
      <dsp:spPr>
        <a:xfrm>
          <a:off x="187976" y="639576"/>
          <a:ext cx="3705823" cy="38376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3096" tIns="0" rIns="103096" bIns="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cs typeface="Times New Roman" pitchFamily="18" charset="0"/>
            </a:rPr>
            <a:t>Önerilerde bulunur</a:t>
          </a:r>
          <a:endParaRPr lang="tr-TR" sz="1600" b="1" kern="1200" dirty="0">
            <a:solidFill>
              <a:schemeClr val="tx1"/>
            </a:solidFill>
            <a:cs typeface="Times New Roman" pitchFamily="18" charset="0"/>
          </a:endParaRPr>
        </a:p>
      </dsp:txBody>
      <dsp:txXfrm>
        <a:off x="206710" y="658310"/>
        <a:ext cx="3668355" cy="346292"/>
      </dsp:txXfrm>
    </dsp:sp>
    <dsp:sp modelId="{5E74EF72-CC65-4990-B9B3-B866EB0D89E6}">
      <dsp:nvSpPr>
        <dsp:cNvPr id="0" name=""/>
        <dsp:cNvSpPr/>
      </dsp:nvSpPr>
      <dsp:spPr>
        <a:xfrm>
          <a:off x="0" y="1421136"/>
          <a:ext cx="3896527" cy="327600"/>
        </a:xfrm>
        <a:prstGeom prst="rect">
          <a:avLst/>
        </a:prstGeom>
        <a:solidFill>
          <a:sysClr val="window" lastClr="FFFFFF">
            <a:alpha val="90000"/>
            <a:hueOff val="0"/>
            <a:satOff val="0"/>
            <a:lumOff val="0"/>
            <a:alphaOff val="0"/>
          </a:sys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0E667C4B-87DF-4F6E-8ED3-6332A7C63690}">
      <dsp:nvSpPr>
        <dsp:cNvPr id="0" name=""/>
        <dsp:cNvSpPr/>
      </dsp:nvSpPr>
      <dsp:spPr>
        <a:xfrm>
          <a:off x="187976" y="1229256"/>
          <a:ext cx="3705823" cy="38376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3096" tIns="0" rIns="103096" bIns="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cs typeface="Times New Roman" pitchFamily="18" charset="0"/>
            </a:rPr>
            <a:t>Karar verir</a:t>
          </a:r>
          <a:endParaRPr lang="tr-TR" sz="1600" b="1" kern="1200" dirty="0">
            <a:solidFill>
              <a:schemeClr val="tx1"/>
            </a:solidFill>
            <a:cs typeface="Times New Roman" pitchFamily="18" charset="0"/>
          </a:endParaRPr>
        </a:p>
      </dsp:txBody>
      <dsp:txXfrm>
        <a:off x="206710" y="1247990"/>
        <a:ext cx="3668355"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22E98-7C1C-412E-8B25-F484ECAD4B5F}">
      <dsp:nvSpPr>
        <dsp:cNvPr id="0" name=""/>
        <dsp:cNvSpPr/>
      </dsp:nvSpPr>
      <dsp:spPr>
        <a:xfrm>
          <a:off x="785839" y="12"/>
          <a:ext cx="6864810" cy="8258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latin typeface="Calibri"/>
              <a:ea typeface="+mn-ea"/>
              <a:cs typeface="+mn-cs"/>
            </a:rPr>
            <a:t>Yetkilendirilmiş Belgelendirme Kuruluşu olmak için;</a:t>
          </a:r>
          <a:endParaRPr lang="tr-TR" sz="2800" kern="1200" dirty="0"/>
        </a:p>
      </dsp:txBody>
      <dsp:txXfrm>
        <a:off x="810027" y="24200"/>
        <a:ext cx="6816434" cy="777474"/>
      </dsp:txXfrm>
    </dsp:sp>
    <dsp:sp modelId="{848FD037-9310-4327-9DF7-F9A6057AE965}">
      <dsp:nvSpPr>
        <dsp:cNvPr id="0" name=""/>
        <dsp:cNvSpPr/>
      </dsp:nvSpPr>
      <dsp:spPr>
        <a:xfrm>
          <a:off x="3031" y="1110066"/>
          <a:ext cx="2661119" cy="16760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mn-lt"/>
              <a:ea typeface="+mn-ea"/>
              <a:cs typeface="+mn-cs"/>
            </a:rPr>
            <a:t>ISO  17024 Standardına göre akreditasyon şartlarını sağlamak</a:t>
          </a:r>
          <a:endParaRPr lang="tr-TR" sz="2000" kern="1200" dirty="0">
            <a:latin typeface="+mn-lt"/>
          </a:endParaRPr>
        </a:p>
      </dsp:txBody>
      <dsp:txXfrm>
        <a:off x="52119" y="1159154"/>
        <a:ext cx="2562943" cy="1577826"/>
      </dsp:txXfrm>
    </dsp:sp>
    <dsp:sp modelId="{5D5D2489-2CA6-42A5-B2DF-C71298D02F2A}">
      <dsp:nvSpPr>
        <dsp:cNvPr id="0" name=""/>
        <dsp:cNvSpPr/>
      </dsp:nvSpPr>
      <dsp:spPr>
        <a:xfrm>
          <a:off x="2887684" y="1110066"/>
          <a:ext cx="2661119" cy="16760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latin typeface="+mj-lt"/>
              <a:ea typeface="+mn-ea"/>
              <a:cs typeface="+mn-cs"/>
            </a:rPr>
            <a:t>İlgili yönetmelik kapsamında tanımlanan özellik ve ölçütlere sahip olmak</a:t>
          </a:r>
          <a:endParaRPr lang="tr-TR" sz="2100" kern="1200" dirty="0">
            <a:latin typeface="+mj-lt"/>
          </a:endParaRPr>
        </a:p>
      </dsp:txBody>
      <dsp:txXfrm>
        <a:off x="2936772" y="1159154"/>
        <a:ext cx="2562943" cy="1577826"/>
      </dsp:txXfrm>
    </dsp:sp>
    <dsp:sp modelId="{D4DEA42E-AE77-4A8B-93D4-7487B211306A}">
      <dsp:nvSpPr>
        <dsp:cNvPr id="0" name=""/>
        <dsp:cNvSpPr/>
      </dsp:nvSpPr>
      <dsp:spPr>
        <a:xfrm>
          <a:off x="5772338" y="1110066"/>
          <a:ext cx="2661119" cy="16760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latin typeface="+mj-lt"/>
              <a:ea typeface="+mn-ea"/>
              <a:cs typeface="+mn-cs"/>
            </a:rPr>
            <a:t>MYK Kriterlerine uygun sınav ve belgelendirme yapmak</a:t>
          </a:r>
          <a:endParaRPr lang="tr-TR" sz="2100" kern="1200" dirty="0">
            <a:latin typeface="+mj-lt"/>
          </a:endParaRPr>
        </a:p>
      </dsp:txBody>
      <dsp:txXfrm>
        <a:off x="5821426" y="1159154"/>
        <a:ext cx="2562943" cy="15778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021BC-E5D1-4865-911E-ABCB63671A50}">
      <dsp:nvSpPr>
        <dsp:cNvPr id="0" name=""/>
        <dsp:cNvSpPr/>
      </dsp:nvSpPr>
      <dsp:spPr>
        <a:xfrm>
          <a:off x="2951" y="1554682"/>
          <a:ext cx="1686765" cy="13912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solidFill>
                <a:srgbClr val="005082"/>
              </a:solidFill>
            </a:rPr>
            <a:t>731</a:t>
          </a:r>
          <a:endParaRPr lang="tr-TR" sz="1600" kern="1200" dirty="0" smtClean="0">
            <a:solidFill>
              <a:srgbClr val="005082"/>
            </a:solidFill>
          </a:endParaRPr>
        </a:p>
      </dsp:txBody>
      <dsp:txXfrm>
        <a:off x="34967" y="1586698"/>
        <a:ext cx="1622733" cy="1029076"/>
      </dsp:txXfrm>
    </dsp:sp>
    <dsp:sp modelId="{C3E5E3A3-44ED-4425-8B8F-EEE74674D1B7}">
      <dsp:nvSpPr>
        <dsp:cNvPr id="0" name=""/>
        <dsp:cNvSpPr/>
      </dsp:nvSpPr>
      <dsp:spPr>
        <a:xfrm>
          <a:off x="944208" y="1674489"/>
          <a:ext cx="1845373" cy="1845373"/>
        </a:xfrm>
        <a:prstGeom prst="leftCircularArrow">
          <a:avLst>
            <a:gd name="adj1" fmla="val 2975"/>
            <a:gd name="adj2" fmla="val 364513"/>
            <a:gd name="adj3" fmla="val 2329156"/>
            <a:gd name="adj4" fmla="val 9213621"/>
            <a:gd name="adj5" fmla="val 347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15353418-899E-4EE5-9464-C36FB269A159}">
      <dsp:nvSpPr>
        <dsp:cNvPr id="0" name=""/>
        <dsp:cNvSpPr/>
      </dsp:nvSpPr>
      <dsp:spPr>
        <a:xfrm>
          <a:off x="302880" y="2576063"/>
          <a:ext cx="1499346" cy="596240"/>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0" kern="1200" dirty="0" smtClean="0">
              <a:solidFill>
                <a:srgbClr val="005082"/>
              </a:solidFill>
              <a:latin typeface="Calibri"/>
              <a:ea typeface="+mn-ea"/>
              <a:cs typeface="+mn-cs"/>
            </a:rPr>
            <a:t>UMS Sayısı</a:t>
          </a:r>
          <a:endParaRPr lang="tr-TR" sz="2400" kern="1200" dirty="0">
            <a:solidFill>
              <a:srgbClr val="005082"/>
            </a:solidFill>
          </a:endParaRPr>
        </a:p>
      </dsp:txBody>
      <dsp:txXfrm>
        <a:off x="320343" y="2593526"/>
        <a:ext cx="1464420" cy="561314"/>
      </dsp:txXfrm>
    </dsp:sp>
    <dsp:sp modelId="{D19434D6-0B6E-4E94-A359-6BD1DA03C559}">
      <dsp:nvSpPr>
        <dsp:cNvPr id="0" name=""/>
        <dsp:cNvSpPr/>
      </dsp:nvSpPr>
      <dsp:spPr>
        <a:xfrm>
          <a:off x="2073618" y="1565506"/>
          <a:ext cx="1686765" cy="13912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solidFill>
                <a:srgbClr val="005082"/>
              </a:solidFill>
            </a:rPr>
            <a:t>407</a:t>
          </a:r>
          <a:endParaRPr lang="tr-TR" sz="1600" kern="1200" dirty="0">
            <a:solidFill>
              <a:srgbClr val="005082"/>
            </a:solidFill>
          </a:endParaRPr>
        </a:p>
      </dsp:txBody>
      <dsp:txXfrm>
        <a:off x="2105634" y="1895642"/>
        <a:ext cx="1622733" cy="1029076"/>
      </dsp:txXfrm>
    </dsp:sp>
    <dsp:sp modelId="{296FF5A4-5DB7-4E51-A83E-1F400BA4B73F}">
      <dsp:nvSpPr>
        <dsp:cNvPr id="0" name=""/>
        <dsp:cNvSpPr/>
      </dsp:nvSpPr>
      <dsp:spPr>
        <a:xfrm>
          <a:off x="3067216" y="899626"/>
          <a:ext cx="2046791" cy="2046791"/>
        </a:xfrm>
        <a:prstGeom prst="circularArrow">
          <a:avLst>
            <a:gd name="adj1" fmla="val 2682"/>
            <a:gd name="adj2" fmla="val 326400"/>
            <a:gd name="adj3" fmla="val 19498090"/>
            <a:gd name="adj4" fmla="val 12575511"/>
            <a:gd name="adj5" fmla="val 3129"/>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A63BF5F4-8356-43E6-8766-434AF8E7FFF1}">
      <dsp:nvSpPr>
        <dsp:cNvPr id="0" name=""/>
        <dsp:cNvSpPr/>
      </dsp:nvSpPr>
      <dsp:spPr>
        <a:xfrm>
          <a:off x="2513361" y="1256562"/>
          <a:ext cx="1499346" cy="596240"/>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solidFill>
                <a:srgbClr val="005082"/>
              </a:solidFill>
            </a:rPr>
            <a:t>UY Sayısı</a:t>
          </a:r>
          <a:endParaRPr lang="tr-TR" sz="2400" kern="1200" dirty="0">
            <a:solidFill>
              <a:srgbClr val="005082"/>
            </a:solidFill>
          </a:endParaRPr>
        </a:p>
      </dsp:txBody>
      <dsp:txXfrm>
        <a:off x="2530824" y="1274025"/>
        <a:ext cx="1464420" cy="561314"/>
      </dsp:txXfrm>
    </dsp:sp>
    <dsp:sp modelId="{FFA397E5-EF1E-4A0D-ABC9-2E8C9CB1205F}">
      <dsp:nvSpPr>
        <dsp:cNvPr id="0" name=""/>
        <dsp:cNvSpPr/>
      </dsp:nvSpPr>
      <dsp:spPr>
        <a:xfrm>
          <a:off x="4274099" y="1554682"/>
          <a:ext cx="1686765" cy="139122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solidFill>
                <a:srgbClr val="005082"/>
              </a:solidFill>
            </a:rPr>
            <a:t>92</a:t>
          </a:r>
          <a:endParaRPr lang="tr-TR" sz="1600" kern="1200" dirty="0">
            <a:solidFill>
              <a:srgbClr val="005082"/>
            </a:solidFill>
          </a:endParaRPr>
        </a:p>
      </dsp:txBody>
      <dsp:txXfrm>
        <a:off x="4306115" y="1586698"/>
        <a:ext cx="1622733" cy="1029076"/>
      </dsp:txXfrm>
    </dsp:sp>
    <dsp:sp modelId="{8B8B9734-A640-445C-83F6-409C1D1E1300}">
      <dsp:nvSpPr>
        <dsp:cNvPr id="0" name=""/>
        <dsp:cNvSpPr/>
      </dsp:nvSpPr>
      <dsp:spPr>
        <a:xfrm>
          <a:off x="5227469" y="1905612"/>
          <a:ext cx="1831260" cy="1831260"/>
        </a:xfrm>
        <a:prstGeom prst="leftCircularArrow">
          <a:avLst>
            <a:gd name="adj1" fmla="val 2997"/>
            <a:gd name="adj2" fmla="val 367521"/>
            <a:gd name="adj3" fmla="val 2143031"/>
            <a:gd name="adj4" fmla="val 9024489"/>
            <a:gd name="adj5" fmla="val 3497"/>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B7DB1923-A1E2-4D69-8C5E-E0ABAD229A48}">
      <dsp:nvSpPr>
        <dsp:cNvPr id="0" name=""/>
        <dsp:cNvSpPr/>
      </dsp:nvSpPr>
      <dsp:spPr>
        <a:xfrm>
          <a:off x="4648935" y="2647790"/>
          <a:ext cx="1499346" cy="596240"/>
        </a:xfrm>
        <a:prstGeom prst="roundRect">
          <a:avLst>
            <a:gd name="adj" fmla="val 1000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tr-TR" sz="2300" b="0" kern="1200" dirty="0" smtClean="0">
              <a:solidFill>
                <a:srgbClr val="005082"/>
              </a:solidFill>
              <a:latin typeface="Calibri"/>
              <a:ea typeface="+mn-ea"/>
              <a:cs typeface="+mn-cs"/>
            </a:rPr>
            <a:t>YBK Sayısı</a:t>
          </a:r>
          <a:endParaRPr lang="tr-TR" sz="2300" b="0" kern="1200" dirty="0">
            <a:solidFill>
              <a:srgbClr val="005082"/>
            </a:solidFill>
            <a:latin typeface="Calibri"/>
            <a:ea typeface="+mn-ea"/>
            <a:cs typeface="+mn-cs"/>
          </a:endParaRPr>
        </a:p>
      </dsp:txBody>
      <dsp:txXfrm>
        <a:off x="4666398" y="2665253"/>
        <a:ext cx="1464420" cy="561314"/>
      </dsp:txXfrm>
    </dsp:sp>
    <dsp:sp modelId="{C2126A23-49A9-4EE8-911C-1B870F0DFF73}">
      <dsp:nvSpPr>
        <dsp:cNvPr id="0" name=""/>
        <dsp:cNvSpPr/>
      </dsp:nvSpPr>
      <dsp:spPr>
        <a:xfrm>
          <a:off x="6409673" y="1554682"/>
          <a:ext cx="1686765" cy="139122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solidFill>
                <a:srgbClr val="005082"/>
              </a:solidFill>
            </a:rPr>
            <a:t>239.345</a:t>
          </a:r>
          <a:endParaRPr lang="tr-TR" sz="1600" kern="1200" dirty="0" smtClean="0">
            <a:solidFill>
              <a:srgbClr val="005082"/>
            </a:solidFill>
          </a:endParaRPr>
        </a:p>
      </dsp:txBody>
      <dsp:txXfrm>
        <a:off x="6441689" y="1884819"/>
        <a:ext cx="1622733" cy="1029076"/>
      </dsp:txXfrm>
    </dsp:sp>
    <dsp:sp modelId="{F3BE6F5F-3D01-4AA7-8D41-EC2FE8EA1906}">
      <dsp:nvSpPr>
        <dsp:cNvPr id="0" name=""/>
        <dsp:cNvSpPr/>
      </dsp:nvSpPr>
      <dsp:spPr>
        <a:xfrm>
          <a:off x="6709602" y="1184834"/>
          <a:ext cx="1499346" cy="596240"/>
        </a:xfrm>
        <a:prstGeom prst="roundRect">
          <a:avLst>
            <a:gd name="adj" fmla="val 10000"/>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tr-TR" sz="2300" b="0" kern="1200" dirty="0" smtClean="0">
              <a:solidFill>
                <a:srgbClr val="005082"/>
              </a:solidFill>
              <a:latin typeface="Calibri"/>
              <a:ea typeface="+mn-ea"/>
              <a:cs typeface="+mn-cs"/>
            </a:rPr>
            <a:t>Belge Sayısı</a:t>
          </a:r>
        </a:p>
      </dsp:txBody>
      <dsp:txXfrm>
        <a:off x="6727065" y="1202297"/>
        <a:ext cx="1464420" cy="5613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E7BC0-3AFA-44E8-B80D-7E4B8F2B7A0B}">
      <dsp:nvSpPr>
        <dsp:cNvPr id="0" name=""/>
        <dsp:cNvSpPr/>
      </dsp:nvSpPr>
      <dsp:spPr>
        <a:xfrm>
          <a:off x="1205590" y="0"/>
          <a:ext cx="4753179" cy="4753179"/>
        </a:xfrm>
        <a:prstGeom prst="triangle">
          <a:avLst/>
        </a:prstGeom>
        <a:solidFill>
          <a:srgbClr val="3B79D1"/>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4DC59463-5BE1-470E-AB58-B37DF71131C4}">
      <dsp:nvSpPr>
        <dsp:cNvPr id="0" name=""/>
        <dsp:cNvSpPr/>
      </dsp:nvSpPr>
      <dsp:spPr>
        <a:xfrm>
          <a:off x="1840397" y="703252"/>
          <a:ext cx="3266444" cy="1125166"/>
        </a:xfrm>
        <a:prstGeom prst="roundRect">
          <a:avLst/>
        </a:prstGeom>
        <a:solidFill>
          <a:schemeClr val="bg1">
            <a:lumMod val="95000"/>
          </a:schemeClr>
        </a:solidFill>
        <a:ln w="9525" cap="flat" cmpd="sng" algn="ctr">
          <a:solidFill>
            <a:schemeClr val="bg1">
              <a:lumMod val="65000"/>
            </a:schemeClr>
          </a:solidFill>
          <a:prstDash val="solid"/>
        </a:ln>
        <a:effectLst>
          <a:outerShdw blurRad="63500" dist="25400" dir="147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rgbClr val="102455"/>
              </a:solidFill>
            </a:rPr>
            <a:t>Yeterliliklerin </a:t>
          </a:r>
          <a:r>
            <a:rPr lang="tr-TR" sz="1600" b="1" kern="1200" dirty="0" smtClean="0">
              <a:solidFill>
                <a:srgbClr val="102455"/>
              </a:solidFill>
            </a:rPr>
            <a:t>şeffaflığının, kıyaslanabilirliğinin</a:t>
          </a:r>
          <a:r>
            <a:rPr lang="tr-TR" sz="1600" kern="1200" dirty="0" smtClean="0">
              <a:solidFill>
                <a:srgbClr val="102455"/>
              </a:solidFill>
            </a:rPr>
            <a:t> ve </a:t>
          </a:r>
          <a:r>
            <a:rPr lang="tr-TR" sz="1600" b="1" kern="1200" dirty="0" smtClean="0">
              <a:solidFill>
                <a:srgbClr val="102455"/>
              </a:solidFill>
            </a:rPr>
            <a:t>taşınabilirliğinin </a:t>
          </a:r>
          <a:r>
            <a:rPr lang="tr-TR" sz="1600" kern="1200" dirty="0" smtClean="0">
              <a:solidFill>
                <a:srgbClr val="102455"/>
              </a:solidFill>
            </a:rPr>
            <a:t>geliştirilmesini amaçlar.</a:t>
          </a:r>
          <a:endParaRPr lang="tr-TR" sz="1600" kern="1200" dirty="0">
            <a:solidFill>
              <a:srgbClr val="102455"/>
            </a:solidFill>
          </a:endParaRPr>
        </a:p>
      </dsp:txBody>
      <dsp:txXfrm>
        <a:off x="1895323" y="758178"/>
        <a:ext cx="3156592" cy="1015314"/>
      </dsp:txXfrm>
    </dsp:sp>
    <dsp:sp modelId="{115FF668-AA57-48F5-BBAE-003FB04D1744}">
      <dsp:nvSpPr>
        <dsp:cNvPr id="0" name=""/>
        <dsp:cNvSpPr/>
      </dsp:nvSpPr>
      <dsp:spPr>
        <a:xfrm>
          <a:off x="1342004" y="2040108"/>
          <a:ext cx="4190873" cy="1125166"/>
        </a:xfrm>
        <a:prstGeom prst="roundRect">
          <a:avLst/>
        </a:prstGeom>
        <a:solidFill>
          <a:schemeClr val="accent5">
            <a:lumMod val="20000"/>
            <a:lumOff val="80000"/>
            <a:alpha val="90000"/>
          </a:schemeClr>
        </a:solidFill>
        <a:ln w="25400" cap="flat" cmpd="sng" algn="ctr">
          <a:solidFill>
            <a:schemeClr val="accent5">
              <a:lumMod val="60000"/>
              <a:lumOff val="4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rgbClr val="102455"/>
              </a:solidFill>
            </a:rPr>
            <a:t>Ülkelerin yeterlilik sistemlerinin birbirleriyle bağlantısını sağlayan </a:t>
          </a:r>
          <a:r>
            <a:rPr lang="tr-TR" sz="1600" b="1" kern="1200" dirty="0" smtClean="0">
              <a:solidFill>
                <a:srgbClr val="102455"/>
              </a:solidFill>
            </a:rPr>
            <a:t>ortak karşılaştırma aracı</a:t>
          </a:r>
          <a:r>
            <a:rPr lang="tr-TR" sz="1600" kern="1200" dirty="0" smtClean="0">
              <a:solidFill>
                <a:srgbClr val="102455"/>
              </a:solidFill>
            </a:rPr>
            <a:t>dır. </a:t>
          </a:r>
          <a:endParaRPr lang="tr-TR" sz="1600" kern="1200" dirty="0">
            <a:solidFill>
              <a:srgbClr val="102455"/>
            </a:solidFill>
          </a:endParaRPr>
        </a:p>
      </dsp:txBody>
      <dsp:txXfrm>
        <a:off x="1396930" y="2095034"/>
        <a:ext cx="4081021" cy="1015314"/>
      </dsp:txXfrm>
    </dsp:sp>
    <dsp:sp modelId="{FA284737-5567-479F-941B-BA985BA65800}">
      <dsp:nvSpPr>
        <dsp:cNvPr id="0" name=""/>
        <dsp:cNvSpPr/>
      </dsp:nvSpPr>
      <dsp:spPr>
        <a:xfrm>
          <a:off x="1044339" y="3408007"/>
          <a:ext cx="5156517" cy="1125166"/>
        </a:xfrm>
        <a:prstGeom prst="roundRect">
          <a:avLst/>
        </a:prstGeom>
        <a:solidFill>
          <a:schemeClr val="bg1">
            <a:lumMod val="95000"/>
            <a:alpha val="90000"/>
          </a:schemeClr>
        </a:solidFill>
        <a:ln w="25400" cap="flat" cmpd="sng" algn="ctr">
          <a:solidFill>
            <a:schemeClr val="bg1">
              <a:lumMod val="75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rgbClr val="102455"/>
              </a:solidFill>
            </a:rPr>
            <a:t>Yeterlilik sistemlerinin </a:t>
          </a:r>
          <a:r>
            <a:rPr lang="tr-TR" sz="1600" b="1" kern="1200" dirty="0" smtClean="0">
              <a:solidFill>
                <a:srgbClr val="102455"/>
              </a:solidFill>
            </a:rPr>
            <a:t>ortak bir Avrupa referans noktası</a:t>
          </a:r>
          <a:r>
            <a:rPr lang="tr-TR" sz="1600" kern="1200" dirty="0" smtClean="0">
              <a:solidFill>
                <a:srgbClr val="102455"/>
              </a:solidFill>
            </a:rPr>
            <a:t>yla ilişkilendirmesine imkan sağlar.</a:t>
          </a:r>
          <a:endParaRPr lang="tr-TR" sz="1600" kern="1200" dirty="0">
            <a:solidFill>
              <a:srgbClr val="102455"/>
            </a:solidFill>
          </a:endParaRPr>
        </a:p>
      </dsp:txBody>
      <dsp:txXfrm>
        <a:off x="1099265" y="3462933"/>
        <a:ext cx="5046665" cy="10153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38013-4BD6-46E2-824A-FC0D13456240}">
      <dsp:nvSpPr>
        <dsp:cNvPr id="0" name=""/>
        <dsp:cNvSpPr/>
      </dsp:nvSpPr>
      <dsp:spPr>
        <a:xfrm rot="5400000">
          <a:off x="-90099" y="90561"/>
          <a:ext cx="600665" cy="420465"/>
        </a:xfrm>
        <a:prstGeom prst="chevron">
          <a:avLst/>
        </a:prstGeom>
        <a:solidFill>
          <a:srgbClr val="003399"/>
        </a:solidFill>
        <a:ln w="9525" cap="flat" cmpd="sng" algn="ctr">
          <a:solidFill>
            <a:schemeClr val="accent5">
              <a:satMod val="120000"/>
            </a:schemeClr>
          </a:solidFill>
          <a:prstDash val="solid"/>
        </a:ln>
        <a:effectLst>
          <a:outerShdw blurRad="50800" dist="38100" dir="14700000" algn="t" rotWithShape="0">
            <a:srgbClr val="000000">
              <a:alpha val="6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2">
                  <a:lumMod val="75000"/>
                </a:schemeClr>
              </a:solidFill>
            </a:rPr>
            <a:t> </a:t>
          </a:r>
          <a:endParaRPr lang="tr-TR" sz="1100" kern="1200" dirty="0">
            <a:solidFill>
              <a:schemeClr val="tx2">
                <a:lumMod val="75000"/>
              </a:schemeClr>
            </a:solidFill>
          </a:endParaRPr>
        </a:p>
      </dsp:txBody>
      <dsp:txXfrm rot="-5400000">
        <a:off x="2" y="210694"/>
        <a:ext cx="420465" cy="180200"/>
      </dsp:txXfrm>
    </dsp:sp>
    <dsp:sp modelId="{ABCD6C80-2F6C-4623-AB3C-1B25D8C78520}">
      <dsp:nvSpPr>
        <dsp:cNvPr id="0" name=""/>
        <dsp:cNvSpPr/>
      </dsp:nvSpPr>
      <dsp:spPr>
        <a:xfrm rot="5400000">
          <a:off x="3265445" y="-2841761"/>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dirty="0" smtClean="0">
              <a:solidFill>
                <a:schemeClr val="tx2">
                  <a:lumMod val="75000"/>
                </a:schemeClr>
              </a:solidFill>
              <a:latin typeface="Calibri"/>
              <a:ea typeface="+mn-ea"/>
              <a:cs typeface="+mn-cs"/>
            </a:rPr>
            <a:t>Yeterlilikler Arası Yatay ve Dikey Geçişleri Belirlemek</a:t>
          </a:r>
          <a:endParaRPr lang="tr-TR" sz="1900" kern="1200" dirty="0">
            <a:solidFill>
              <a:schemeClr val="tx2">
                <a:lumMod val="75000"/>
              </a:schemeClr>
            </a:solidFill>
          </a:endParaRPr>
        </a:p>
      </dsp:txBody>
      <dsp:txXfrm rot="-5400000">
        <a:off x="420466" y="22277"/>
        <a:ext cx="6061333" cy="352314"/>
      </dsp:txXfrm>
    </dsp:sp>
    <dsp:sp modelId="{9B371F40-88CE-4821-B31C-0B926045BD62}">
      <dsp:nvSpPr>
        <dsp:cNvPr id="0" name=""/>
        <dsp:cNvSpPr/>
      </dsp:nvSpPr>
      <dsp:spPr>
        <a:xfrm rot="5400000">
          <a:off x="-90099" y="618915"/>
          <a:ext cx="600665" cy="420465"/>
        </a:xfrm>
        <a:prstGeom prst="chevron">
          <a:avLst/>
        </a:prstGeom>
        <a:solidFill>
          <a:srgbClr val="0033CC"/>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2">
                  <a:lumMod val="75000"/>
                </a:schemeClr>
              </a:solidFill>
            </a:rPr>
            <a:t> </a:t>
          </a:r>
          <a:endParaRPr lang="tr-TR" sz="1100" kern="1200" dirty="0">
            <a:solidFill>
              <a:schemeClr val="tx2">
                <a:lumMod val="75000"/>
              </a:schemeClr>
            </a:solidFill>
          </a:endParaRPr>
        </a:p>
      </dsp:txBody>
      <dsp:txXfrm rot="-5400000">
        <a:off x="2" y="739048"/>
        <a:ext cx="420465" cy="180200"/>
      </dsp:txXfrm>
    </dsp:sp>
    <dsp:sp modelId="{C0E1DDA6-0201-483A-9A66-1C1E8DFA990F}">
      <dsp:nvSpPr>
        <dsp:cNvPr id="0" name=""/>
        <dsp:cNvSpPr/>
      </dsp:nvSpPr>
      <dsp:spPr>
        <a:xfrm rot="5400000">
          <a:off x="3265445" y="-2316164"/>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noProof="0" dirty="0" smtClean="0">
              <a:solidFill>
                <a:schemeClr val="tx2">
                  <a:lumMod val="75000"/>
                </a:schemeClr>
              </a:solidFill>
              <a:latin typeface="Calibri"/>
              <a:ea typeface="+mn-ea"/>
              <a:cs typeface="+mn-cs"/>
            </a:rPr>
            <a:t>Yeterliliklerin Uluslararası Karşılaştırılabilirliğini Sağlamak </a:t>
          </a:r>
          <a:endParaRPr lang="tr-TR" sz="1900" kern="1200" dirty="0">
            <a:solidFill>
              <a:schemeClr val="tx2">
                <a:lumMod val="75000"/>
              </a:schemeClr>
            </a:solidFill>
          </a:endParaRPr>
        </a:p>
      </dsp:txBody>
      <dsp:txXfrm rot="-5400000">
        <a:off x="420466" y="547874"/>
        <a:ext cx="6061333" cy="352314"/>
      </dsp:txXfrm>
    </dsp:sp>
    <dsp:sp modelId="{4F9DB663-1FB4-4D37-AD34-05C0BFC72DB8}">
      <dsp:nvSpPr>
        <dsp:cNvPr id="0" name=""/>
        <dsp:cNvSpPr/>
      </dsp:nvSpPr>
      <dsp:spPr>
        <a:xfrm rot="5400000">
          <a:off x="-90099" y="1144512"/>
          <a:ext cx="600665" cy="420465"/>
        </a:xfrm>
        <a:prstGeom prst="chevron">
          <a:avLst/>
        </a:prstGeom>
        <a:solidFill>
          <a:srgbClr val="0066FF"/>
        </a:solidFill>
        <a:ln w="9525" cap="flat" cmpd="sng" algn="ctr">
          <a:solidFill>
            <a:schemeClr val="accent5">
              <a:satMod val="120000"/>
            </a:schemeClr>
          </a:solidFill>
          <a:prstDash val="solid"/>
        </a:ln>
        <a:effectLst>
          <a:outerShdw blurRad="63500" dist="25400" dir="14700000" algn="t" rotWithShape="0">
            <a:srgbClr val="000000">
              <a:alpha val="5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2">
                  <a:lumMod val="75000"/>
                </a:schemeClr>
              </a:solidFill>
            </a:rPr>
            <a:t> </a:t>
          </a:r>
          <a:endParaRPr lang="tr-TR" sz="1100" kern="1200" dirty="0">
            <a:solidFill>
              <a:schemeClr val="tx2">
                <a:lumMod val="75000"/>
              </a:schemeClr>
            </a:solidFill>
          </a:endParaRPr>
        </a:p>
      </dsp:txBody>
      <dsp:txXfrm rot="-5400000">
        <a:off x="2" y="1264645"/>
        <a:ext cx="420465" cy="180200"/>
      </dsp:txXfrm>
    </dsp:sp>
    <dsp:sp modelId="{F3FA586A-AE82-46FF-98EA-9910F517FB51}">
      <dsp:nvSpPr>
        <dsp:cNvPr id="0" name=""/>
        <dsp:cNvSpPr/>
      </dsp:nvSpPr>
      <dsp:spPr>
        <a:xfrm rot="5400000">
          <a:off x="3265445" y="-1790567"/>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noProof="0" dirty="0" smtClean="0">
              <a:solidFill>
                <a:schemeClr val="tx2">
                  <a:lumMod val="75000"/>
                </a:schemeClr>
              </a:solidFill>
              <a:latin typeface="Calibri"/>
              <a:ea typeface="+mn-ea"/>
              <a:cs typeface="+mn-cs"/>
            </a:rPr>
            <a:t>Eğitim&amp;Öğretimin Kalite Güvencesini Sağlamak</a:t>
          </a:r>
          <a:endParaRPr lang="tr-TR" sz="1900" kern="1200" dirty="0">
            <a:solidFill>
              <a:schemeClr val="tx2">
                <a:lumMod val="75000"/>
              </a:schemeClr>
            </a:solidFill>
          </a:endParaRPr>
        </a:p>
      </dsp:txBody>
      <dsp:txXfrm rot="-5400000">
        <a:off x="420466" y="1073471"/>
        <a:ext cx="6061333" cy="352314"/>
      </dsp:txXfrm>
    </dsp:sp>
    <dsp:sp modelId="{6B25C883-F57D-4B45-9559-B64ED23F3C71}">
      <dsp:nvSpPr>
        <dsp:cNvPr id="0" name=""/>
        <dsp:cNvSpPr/>
      </dsp:nvSpPr>
      <dsp:spPr>
        <a:xfrm rot="5400000">
          <a:off x="-90099" y="1670108"/>
          <a:ext cx="600665" cy="420465"/>
        </a:xfrm>
        <a:prstGeom prst="chevron">
          <a:avLst/>
        </a:prstGeom>
        <a:solidFill>
          <a:srgbClr val="6699FF"/>
        </a:solidFill>
        <a:ln w="25400" cap="flat" cmpd="sng" algn="ctr">
          <a:solidFill>
            <a:schemeClr val="tx2">
              <a:lumMod val="60000"/>
              <a:lumOff val="4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tr-TR" sz="1100" kern="1200" dirty="0">
            <a:solidFill>
              <a:schemeClr val="tx2">
                <a:lumMod val="75000"/>
              </a:schemeClr>
            </a:solidFill>
          </a:endParaRPr>
        </a:p>
      </dsp:txBody>
      <dsp:txXfrm rot="-5400000">
        <a:off x="2" y="1790241"/>
        <a:ext cx="420465" cy="180200"/>
      </dsp:txXfrm>
    </dsp:sp>
    <dsp:sp modelId="{B4A50A89-878F-42EA-A947-6877DCD28994}">
      <dsp:nvSpPr>
        <dsp:cNvPr id="0" name=""/>
        <dsp:cNvSpPr/>
      </dsp:nvSpPr>
      <dsp:spPr>
        <a:xfrm rot="5400000">
          <a:off x="3265445" y="-1264970"/>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dirty="0" smtClean="0">
              <a:solidFill>
                <a:schemeClr val="tx2">
                  <a:lumMod val="75000"/>
                </a:schemeClr>
              </a:solidFill>
              <a:latin typeface="Calibri"/>
              <a:ea typeface="+mn-ea"/>
              <a:cs typeface="+mn-cs"/>
            </a:rPr>
            <a:t>Önceki Öğrenmelerin Tanınmasını Sağlamak</a:t>
          </a:r>
          <a:endParaRPr lang="tr-TR" sz="1900" kern="1200" dirty="0">
            <a:solidFill>
              <a:schemeClr val="tx2">
                <a:lumMod val="75000"/>
              </a:schemeClr>
            </a:solidFill>
          </a:endParaRPr>
        </a:p>
      </dsp:txBody>
      <dsp:txXfrm rot="-5400000">
        <a:off x="420466" y="1599068"/>
        <a:ext cx="6061333" cy="352314"/>
      </dsp:txXfrm>
    </dsp:sp>
    <dsp:sp modelId="{4CB9C193-7C85-4A52-BFF2-83CA6E391E66}">
      <dsp:nvSpPr>
        <dsp:cNvPr id="0" name=""/>
        <dsp:cNvSpPr/>
      </dsp:nvSpPr>
      <dsp:spPr>
        <a:xfrm rot="5400000">
          <a:off x="-90099" y="2195705"/>
          <a:ext cx="600665" cy="420465"/>
        </a:xfrm>
        <a:prstGeom prst="chevron">
          <a:avLst/>
        </a:prstGeom>
        <a:solidFill>
          <a:srgbClr val="9999FF"/>
        </a:solidFill>
        <a:ln w="25400" cap="flat" cmpd="sng" algn="ctr">
          <a:solidFill>
            <a:schemeClr val="tx2">
              <a:lumMod val="60000"/>
              <a:lumOff val="4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tr-TR" sz="1100" kern="1200" dirty="0">
            <a:solidFill>
              <a:schemeClr val="tx2">
                <a:lumMod val="75000"/>
              </a:schemeClr>
            </a:solidFill>
          </a:endParaRPr>
        </a:p>
      </dsp:txBody>
      <dsp:txXfrm rot="-5400000">
        <a:off x="2" y="2315838"/>
        <a:ext cx="420465" cy="180200"/>
      </dsp:txXfrm>
    </dsp:sp>
    <dsp:sp modelId="{80689473-1647-46B4-B0D7-B9ABB4B42AD0}">
      <dsp:nvSpPr>
        <dsp:cNvPr id="0" name=""/>
        <dsp:cNvSpPr/>
      </dsp:nvSpPr>
      <dsp:spPr>
        <a:xfrm rot="5400000">
          <a:off x="3265445" y="-739374"/>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noProof="0" smtClean="0">
              <a:solidFill>
                <a:schemeClr val="tx2">
                  <a:lumMod val="75000"/>
                </a:schemeClr>
              </a:solidFill>
              <a:latin typeface="Calibri"/>
              <a:ea typeface="+mn-ea"/>
              <a:cs typeface="+mn-cs"/>
            </a:rPr>
            <a:t>Kapsayıcı bir Çerçeve Sunmak </a:t>
          </a:r>
          <a:endParaRPr lang="tr-TR" sz="1900" kern="1200">
            <a:solidFill>
              <a:schemeClr val="tx2">
                <a:lumMod val="75000"/>
              </a:schemeClr>
            </a:solidFill>
          </a:endParaRPr>
        </a:p>
      </dsp:txBody>
      <dsp:txXfrm rot="-5400000">
        <a:off x="420466" y="2124664"/>
        <a:ext cx="6061333" cy="352314"/>
      </dsp:txXfrm>
    </dsp:sp>
    <dsp:sp modelId="{28BD3F98-C027-4104-BFB0-67EB480F212C}">
      <dsp:nvSpPr>
        <dsp:cNvPr id="0" name=""/>
        <dsp:cNvSpPr/>
      </dsp:nvSpPr>
      <dsp:spPr>
        <a:xfrm rot="5400000">
          <a:off x="-90099" y="2721302"/>
          <a:ext cx="600665" cy="420465"/>
        </a:xfrm>
        <a:prstGeom prst="chevron">
          <a:avLst/>
        </a:prstGeom>
        <a:solidFill>
          <a:srgbClr val="CC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tr-TR" sz="1100" kern="1200" dirty="0">
            <a:solidFill>
              <a:schemeClr val="tx2">
                <a:lumMod val="75000"/>
              </a:schemeClr>
            </a:solidFill>
          </a:endParaRPr>
        </a:p>
      </dsp:txBody>
      <dsp:txXfrm rot="-5400000">
        <a:off x="2" y="2841435"/>
        <a:ext cx="420465" cy="180200"/>
      </dsp:txXfrm>
    </dsp:sp>
    <dsp:sp modelId="{42C38440-3AA5-4053-ACA1-994CDB9D8BE3}">
      <dsp:nvSpPr>
        <dsp:cNvPr id="0" name=""/>
        <dsp:cNvSpPr/>
      </dsp:nvSpPr>
      <dsp:spPr>
        <a:xfrm rot="5400000">
          <a:off x="3265445" y="-213777"/>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dirty="0" smtClean="0">
              <a:solidFill>
                <a:schemeClr val="tx2">
                  <a:lumMod val="75000"/>
                </a:schemeClr>
              </a:solidFill>
              <a:latin typeface="Calibri"/>
              <a:ea typeface="+mn-ea"/>
              <a:cs typeface="+mn-cs"/>
            </a:rPr>
            <a:t>Eğitim-İstihdam İlişkisini Güçlendirmek</a:t>
          </a:r>
          <a:endParaRPr lang="tr-TR" sz="1900" kern="1200" dirty="0">
            <a:solidFill>
              <a:schemeClr val="tx2">
                <a:lumMod val="75000"/>
              </a:schemeClr>
            </a:solidFill>
          </a:endParaRPr>
        </a:p>
      </dsp:txBody>
      <dsp:txXfrm rot="-5400000">
        <a:off x="420466" y="2650261"/>
        <a:ext cx="6061333" cy="352314"/>
      </dsp:txXfrm>
    </dsp:sp>
    <dsp:sp modelId="{AB5C6446-D4BE-4FAE-A19C-890D2DA0E7D4}">
      <dsp:nvSpPr>
        <dsp:cNvPr id="0" name=""/>
        <dsp:cNvSpPr/>
      </dsp:nvSpPr>
      <dsp:spPr>
        <a:xfrm rot="5400000">
          <a:off x="-90099" y="3246899"/>
          <a:ext cx="600665" cy="420465"/>
        </a:xfrm>
        <a:prstGeom prst="chevron">
          <a:avLst/>
        </a:prstGeom>
        <a:solidFill>
          <a:srgbClr val="FF66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tr-TR" sz="1100" kern="1200" dirty="0">
            <a:solidFill>
              <a:schemeClr val="tx2">
                <a:lumMod val="75000"/>
              </a:schemeClr>
            </a:solidFill>
          </a:endParaRPr>
        </a:p>
      </dsp:txBody>
      <dsp:txXfrm rot="-5400000">
        <a:off x="2" y="3367032"/>
        <a:ext cx="420465" cy="180200"/>
      </dsp:txXfrm>
    </dsp:sp>
    <dsp:sp modelId="{8309177E-F3EF-4D7A-8B4A-9186EAEF5EBF}">
      <dsp:nvSpPr>
        <dsp:cNvPr id="0" name=""/>
        <dsp:cNvSpPr/>
      </dsp:nvSpPr>
      <dsp:spPr>
        <a:xfrm rot="5400000">
          <a:off x="3265445" y="311819"/>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smtClean="0">
              <a:solidFill>
                <a:schemeClr val="tx2">
                  <a:lumMod val="75000"/>
                </a:schemeClr>
              </a:solidFill>
              <a:latin typeface="Calibri"/>
              <a:ea typeface="+mn-ea"/>
              <a:cs typeface="+mn-cs"/>
            </a:rPr>
            <a:t>Öğrenen&amp;İşçi Hareketliliğini Artırmak</a:t>
          </a:r>
          <a:endParaRPr lang="tr-TR" sz="1900" kern="1200">
            <a:solidFill>
              <a:schemeClr val="tx2">
                <a:lumMod val="75000"/>
              </a:schemeClr>
            </a:solidFill>
          </a:endParaRPr>
        </a:p>
      </dsp:txBody>
      <dsp:txXfrm rot="-5400000">
        <a:off x="420466" y="3175858"/>
        <a:ext cx="6061333" cy="352314"/>
      </dsp:txXfrm>
    </dsp:sp>
    <dsp:sp modelId="{C15B4C66-2F71-4960-AF94-8AEB71858498}">
      <dsp:nvSpPr>
        <dsp:cNvPr id="0" name=""/>
        <dsp:cNvSpPr/>
      </dsp:nvSpPr>
      <dsp:spPr>
        <a:xfrm rot="5400000">
          <a:off x="-90099" y="3772495"/>
          <a:ext cx="600665" cy="420465"/>
        </a:xfrm>
        <a:prstGeom prst="chevron">
          <a:avLst/>
        </a:prstGeom>
        <a:solidFill>
          <a:srgbClr val="FF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tr-TR" sz="1100" kern="1200" dirty="0">
            <a:solidFill>
              <a:schemeClr val="tx2">
                <a:lumMod val="75000"/>
              </a:schemeClr>
            </a:solidFill>
          </a:endParaRPr>
        </a:p>
      </dsp:txBody>
      <dsp:txXfrm rot="-5400000">
        <a:off x="2" y="3892628"/>
        <a:ext cx="420465" cy="180200"/>
      </dsp:txXfrm>
    </dsp:sp>
    <dsp:sp modelId="{875FEC72-2533-40B1-8EB2-4388FBF747D0}">
      <dsp:nvSpPr>
        <dsp:cNvPr id="0" name=""/>
        <dsp:cNvSpPr/>
      </dsp:nvSpPr>
      <dsp:spPr>
        <a:xfrm rot="5400000">
          <a:off x="3265445" y="837416"/>
          <a:ext cx="390432" cy="6080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b="1" kern="1200" noProof="0" dirty="0" smtClean="0">
              <a:solidFill>
                <a:schemeClr val="tx2">
                  <a:lumMod val="75000"/>
                </a:schemeClr>
              </a:solidFill>
              <a:latin typeface="Calibri"/>
              <a:ea typeface="+mn-ea"/>
              <a:cs typeface="+mn-cs"/>
            </a:rPr>
            <a:t>Hayat Boyu Öğrenmeyi Teşvik Etmek</a:t>
          </a:r>
          <a:endParaRPr lang="tr-TR" sz="1900" kern="1200" dirty="0">
            <a:solidFill>
              <a:schemeClr val="tx2">
                <a:lumMod val="75000"/>
              </a:schemeClr>
            </a:solidFill>
          </a:endParaRPr>
        </a:p>
      </dsp:txBody>
      <dsp:txXfrm rot="-5400000">
        <a:off x="420466" y="3701455"/>
        <a:ext cx="6061333" cy="3523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6220-F10C-40BD-86DC-14F6B2FC645C}">
      <dsp:nvSpPr>
        <dsp:cNvPr id="0" name=""/>
        <dsp:cNvSpPr/>
      </dsp:nvSpPr>
      <dsp:spPr>
        <a:xfrm>
          <a:off x="284800" y="16278"/>
          <a:ext cx="7641855" cy="1346752"/>
        </a:xfrm>
        <a:prstGeom prst="roundRect">
          <a:avLst>
            <a:gd name="adj" fmla="val 10000"/>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ts val="2400"/>
            </a:lnSpc>
            <a:spcBef>
              <a:spcPct val="0"/>
            </a:spcBef>
            <a:spcAft>
              <a:spcPts val="0"/>
            </a:spcAft>
            <a:buClrTx/>
            <a:buSzTx/>
            <a:buFontTx/>
            <a:buNone/>
            <a:tabLst/>
            <a:defRPr/>
          </a:pPr>
          <a:r>
            <a:rPr lang="tr-TR" sz="2000" kern="1200" dirty="0" smtClean="0">
              <a:solidFill>
                <a:srgbClr val="102455"/>
              </a:solidFill>
            </a:rPr>
            <a:t>Ulusal yeterliliklere göre eğitim vermek isteyen kuruluşların </a:t>
          </a:r>
          <a:r>
            <a:rPr lang="tr-TR" sz="2000" kern="1200" dirty="0" err="1" smtClean="0">
              <a:solidFill>
                <a:srgbClr val="102455"/>
              </a:solidFill>
            </a:rPr>
            <a:t>MYK’nın</a:t>
          </a:r>
          <a:r>
            <a:rPr lang="tr-TR" sz="2000" kern="1200" dirty="0" smtClean="0">
              <a:solidFill>
                <a:srgbClr val="102455"/>
              </a:solidFill>
            </a:rPr>
            <a:t> yetkilendirileceği Eğitim Akreditasyon Kuruluşları tarafından akredite edilmiş olması gerekmektedir. </a:t>
          </a:r>
          <a:endParaRPr lang="en-US" sz="2000" kern="1200" noProof="0" dirty="0">
            <a:solidFill>
              <a:srgbClr val="102455"/>
            </a:solidFill>
          </a:endParaRPr>
        </a:p>
      </dsp:txBody>
      <dsp:txXfrm>
        <a:off x="324245" y="55723"/>
        <a:ext cx="5975932" cy="1267862"/>
      </dsp:txXfrm>
    </dsp:sp>
    <dsp:sp modelId="{E95D158E-23E6-4277-B2F0-7B7F07D8A22B}">
      <dsp:nvSpPr>
        <dsp:cNvPr id="0" name=""/>
        <dsp:cNvSpPr/>
      </dsp:nvSpPr>
      <dsp:spPr>
        <a:xfrm>
          <a:off x="285769" y="1569435"/>
          <a:ext cx="7060079" cy="1710663"/>
        </a:xfrm>
        <a:prstGeom prst="roundRect">
          <a:avLst>
            <a:gd name="adj" fmla="val 10000"/>
          </a:avLst>
        </a:prstGeom>
        <a:gradFill rotWithShape="0">
          <a:gsLst>
            <a:gs pos="0">
              <a:srgbClr val="9BBB59">
                <a:hueOff val="5625132"/>
                <a:satOff val="-8440"/>
                <a:lumOff val="-1373"/>
                <a:alphaOff val="0"/>
                <a:tint val="50000"/>
                <a:satMod val="300000"/>
              </a:srgbClr>
            </a:gs>
            <a:gs pos="35000">
              <a:srgbClr val="9BBB59">
                <a:hueOff val="5625132"/>
                <a:satOff val="-8440"/>
                <a:lumOff val="-1373"/>
                <a:alphaOff val="0"/>
                <a:tint val="37000"/>
                <a:satMod val="300000"/>
              </a:srgbClr>
            </a:gs>
            <a:gs pos="100000">
              <a:srgbClr val="9BBB59">
                <a:hueOff val="5625132"/>
                <a:satOff val="-8440"/>
                <a:lumOff val="-137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000" kern="1200" dirty="0" smtClean="0">
              <a:solidFill>
                <a:srgbClr val="102455"/>
              </a:solidFill>
            </a:rPr>
            <a:t>Ulusal yeterlilikler alanındaki eğitim ve öğretim kurumlarını ve programlarını akredite edecek kurumları belirleme görevi 5544 sayılı Kanun’la Mesleki Yeterlilik Kurumuna verilmiştir.</a:t>
          </a:r>
          <a:endParaRPr lang="en-US" sz="2000" kern="1200" noProof="0" dirty="0">
            <a:solidFill>
              <a:srgbClr val="102455"/>
            </a:solidFill>
          </a:endParaRPr>
        </a:p>
      </dsp:txBody>
      <dsp:txXfrm>
        <a:off x="335873" y="1619539"/>
        <a:ext cx="5403030" cy="1610455"/>
      </dsp:txXfrm>
    </dsp:sp>
    <dsp:sp modelId="{DBC252A3-6027-4457-9479-CC1B8725232B}">
      <dsp:nvSpPr>
        <dsp:cNvPr id="0" name=""/>
        <dsp:cNvSpPr/>
      </dsp:nvSpPr>
      <dsp:spPr>
        <a:xfrm>
          <a:off x="285735" y="3512882"/>
          <a:ext cx="6705600" cy="1344901"/>
        </a:xfrm>
        <a:prstGeom prst="roundRect">
          <a:avLst>
            <a:gd name="adj" fmla="val 10000"/>
          </a:avLst>
        </a:prstGeom>
        <a:gradFill rotWithShape="0">
          <a:gsLst>
            <a:gs pos="0">
              <a:srgbClr val="9BBB59">
                <a:hueOff val="11250264"/>
                <a:satOff val="-16880"/>
                <a:lumOff val="-2745"/>
                <a:alphaOff val="0"/>
                <a:tint val="50000"/>
                <a:satMod val="300000"/>
              </a:srgbClr>
            </a:gs>
            <a:gs pos="35000">
              <a:srgbClr val="9BBB59">
                <a:hueOff val="11250264"/>
                <a:satOff val="-16880"/>
                <a:lumOff val="-2745"/>
                <a:alphaOff val="0"/>
                <a:tint val="37000"/>
                <a:satMod val="300000"/>
              </a:srgbClr>
            </a:gs>
            <a:gs pos="100000">
              <a:srgbClr val="9BBB59">
                <a:hueOff val="11250264"/>
                <a:satOff val="-16880"/>
                <a:lumOff val="-27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000" kern="1200" dirty="0" smtClean="0">
              <a:solidFill>
                <a:srgbClr val="102455"/>
              </a:solidFill>
            </a:rPr>
            <a:t>Eğitim ve öğretim kurumlarının akreditasyonu süreci ülkemizde henüz başlamamıştır. Bu hususta Kurumumuz tarafından yürütülen ikincil mevzuat çalışmaları devam etmektedir. </a:t>
          </a:r>
          <a:endParaRPr lang="en-US" sz="2000" kern="1200" noProof="0" dirty="0">
            <a:solidFill>
              <a:srgbClr val="102455"/>
            </a:solidFill>
          </a:endParaRPr>
        </a:p>
      </dsp:txBody>
      <dsp:txXfrm>
        <a:off x="325126" y="3552273"/>
        <a:ext cx="5148145" cy="1266119"/>
      </dsp:txXfrm>
    </dsp:sp>
    <dsp:sp modelId="{2C03B83A-08EA-43BD-8DAA-79253A6CF2B1}">
      <dsp:nvSpPr>
        <dsp:cNvPr id="0" name=""/>
        <dsp:cNvSpPr/>
      </dsp:nvSpPr>
      <dsp:spPr>
        <a:xfrm>
          <a:off x="6253195" y="1035881"/>
          <a:ext cx="947267" cy="947267"/>
        </a:xfrm>
        <a:prstGeom prst="downArrow">
          <a:avLst>
            <a:gd name="adj1" fmla="val 55000"/>
            <a:gd name="adj2" fmla="val 45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dsp:txBody>
      <dsp:txXfrm>
        <a:off x="6466330" y="1035881"/>
        <a:ext cx="520997" cy="712818"/>
      </dsp:txXfrm>
    </dsp:sp>
    <dsp:sp modelId="{0ADE699D-C9E1-4E2E-887B-6D43A5D1B915}">
      <dsp:nvSpPr>
        <dsp:cNvPr id="0" name=""/>
        <dsp:cNvSpPr/>
      </dsp:nvSpPr>
      <dsp:spPr>
        <a:xfrm>
          <a:off x="5613586" y="2989408"/>
          <a:ext cx="947267" cy="947267"/>
        </a:xfrm>
        <a:prstGeom prst="downArrow">
          <a:avLst>
            <a:gd name="adj1" fmla="val 55000"/>
            <a:gd name="adj2" fmla="val 45000"/>
          </a:avLst>
        </a:prstGeom>
        <a:solidFill>
          <a:srgbClr val="8064A2">
            <a:lumMod val="20000"/>
            <a:lumOff val="80000"/>
          </a:srgbClr>
        </a:solidFill>
        <a:ln w="9525" cap="flat" cmpd="sng" algn="ctr">
          <a:solidFill>
            <a:schemeClr val="accent4">
              <a:lumMod val="60000"/>
              <a:lumOff val="40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dsp:txBody>
      <dsp:txXfrm>
        <a:off x="5826721" y="2989408"/>
        <a:ext cx="520997" cy="712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780E9-341E-4C91-BD43-E60A4C7DBDDD}">
      <dsp:nvSpPr>
        <dsp:cNvPr id="0" name=""/>
        <dsp:cNvSpPr/>
      </dsp:nvSpPr>
      <dsp:spPr>
        <a:xfrm>
          <a:off x="0" y="0"/>
          <a:ext cx="2016224" cy="4633778"/>
        </a:xfrm>
        <a:prstGeom prst="roundRect">
          <a:avLst>
            <a:gd name="adj" fmla="val 10000"/>
          </a:avLst>
        </a:prstGeom>
        <a:solidFill>
          <a:srgbClr val="4F81BD">
            <a:lumMod val="60000"/>
            <a:lumOff val="40000"/>
          </a:srgb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tr-TR" sz="2400" kern="1200" dirty="0">
            <a:solidFill>
              <a:srgbClr val="002060"/>
            </a:solidFill>
            <a:latin typeface="Calibri"/>
            <a:ea typeface="+mn-ea"/>
            <a:cs typeface="+mn-cs"/>
          </a:endParaRPr>
        </a:p>
      </dsp:txBody>
      <dsp:txXfrm>
        <a:off x="0" y="0"/>
        <a:ext cx="2016224" cy="1390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659C9-020C-49E8-A51A-24DDCD0F54B5}">
      <dsp:nvSpPr>
        <dsp:cNvPr id="0" name=""/>
        <dsp:cNvSpPr/>
      </dsp:nvSpPr>
      <dsp:spPr>
        <a:xfrm>
          <a:off x="1642990" y="1700882"/>
          <a:ext cx="1724983" cy="1709542"/>
        </a:xfrm>
        <a:prstGeom prst="ellipse">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Calibri"/>
              <a:ea typeface="+mn-ea"/>
              <a:cs typeface="+mn-cs"/>
            </a:rPr>
            <a:t>Ulusal Yeterlilik Sistemi</a:t>
          </a:r>
          <a:endParaRPr lang="tr-TR" sz="2400" b="1" kern="1200" dirty="0">
            <a:solidFill>
              <a:sysClr val="window" lastClr="FFFFFF"/>
            </a:solidFill>
            <a:latin typeface="Calibri"/>
            <a:ea typeface="+mn-ea"/>
            <a:cs typeface="+mn-cs"/>
          </a:endParaRPr>
        </a:p>
      </dsp:txBody>
      <dsp:txXfrm>
        <a:off x="1895608" y="1951239"/>
        <a:ext cx="1219747" cy="1208828"/>
      </dsp:txXfrm>
    </dsp:sp>
    <dsp:sp modelId="{AF9053A2-896F-4E4F-A77B-74B5238C1DE3}">
      <dsp:nvSpPr>
        <dsp:cNvPr id="0" name=""/>
        <dsp:cNvSpPr/>
      </dsp:nvSpPr>
      <dsp:spPr>
        <a:xfrm rot="16200000">
          <a:off x="2460249" y="1630142"/>
          <a:ext cx="90465" cy="51014"/>
        </a:xfrm>
        <a:custGeom>
          <a:avLst/>
          <a:gdLst/>
          <a:ahLst/>
          <a:cxnLst/>
          <a:rect l="0" t="0" r="0" b="0"/>
          <a:pathLst>
            <a:path>
              <a:moveTo>
                <a:pt x="0" y="15805"/>
              </a:moveTo>
              <a:lnTo>
                <a:pt x="417622" y="15805"/>
              </a:lnTo>
            </a:path>
          </a:pathLst>
        </a:custGeom>
        <a:noFill/>
        <a:ln w="25400" cap="flat" cmpd="sng" algn="ctr">
          <a:solidFill>
            <a:srgbClr val="4BACC6">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solidFill>
              <a:sysClr val="windowText" lastClr="000000">
                <a:hueOff val="0"/>
                <a:satOff val="0"/>
                <a:lumOff val="0"/>
                <a:alphaOff val="0"/>
              </a:sysClr>
            </a:solidFill>
            <a:latin typeface="Calibri"/>
            <a:ea typeface="+mn-ea"/>
            <a:cs typeface="+mn-cs"/>
          </a:endParaRPr>
        </a:p>
      </dsp:txBody>
      <dsp:txXfrm>
        <a:off x="2503220" y="1653387"/>
        <a:ext cx="4523" cy="4523"/>
      </dsp:txXfrm>
    </dsp:sp>
    <dsp:sp modelId="{BCC5EB2A-B771-42D5-86B9-6C47149093F7}">
      <dsp:nvSpPr>
        <dsp:cNvPr id="0" name=""/>
        <dsp:cNvSpPr/>
      </dsp:nvSpPr>
      <dsp:spPr>
        <a:xfrm>
          <a:off x="1602659" y="-173084"/>
          <a:ext cx="1805645" cy="1783500"/>
        </a:xfrm>
        <a:prstGeom prst="ellipse">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ysClr val="window" lastClr="FFFFFF"/>
              </a:solidFill>
              <a:latin typeface="Calibri"/>
              <a:ea typeface="+mn-ea"/>
              <a:cs typeface="+mn-cs"/>
            </a:rPr>
            <a:t>Ulusal Meslek </a:t>
          </a:r>
          <a:r>
            <a:rPr lang="tr-TR" sz="1600" b="1" kern="1200" dirty="0" smtClean="0">
              <a:solidFill>
                <a:sysClr val="window" lastClr="FFFFFF"/>
              </a:solidFill>
              <a:latin typeface="Calibri"/>
              <a:ea typeface="+mn-ea"/>
              <a:cs typeface="+mn-cs"/>
            </a:rPr>
            <a:t>Standartları</a:t>
          </a:r>
          <a:endParaRPr lang="tr-TR" sz="1600" b="1" kern="1200" dirty="0">
            <a:solidFill>
              <a:sysClr val="window" lastClr="FFFFFF"/>
            </a:solidFill>
            <a:latin typeface="Calibri"/>
            <a:ea typeface="+mn-ea"/>
            <a:cs typeface="+mn-cs"/>
          </a:endParaRPr>
        </a:p>
      </dsp:txBody>
      <dsp:txXfrm>
        <a:off x="1867090" y="88104"/>
        <a:ext cx="1276783" cy="1261124"/>
      </dsp:txXfrm>
    </dsp:sp>
    <dsp:sp modelId="{7F3496CE-DD04-4A0D-902D-1EC25766259E}">
      <dsp:nvSpPr>
        <dsp:cNvPr id="0" name=""/>
        <dsp:cNvSpPr/>
      </dsp:nvSpPr>
      <dsp:spPr>
        <a:xfrm rot="20520000">
          <a:off x="3322150" y="2245546"/>
          <a:ext cx="118478" cy="51014"/>
        </a:xfrm>
        <a:custGeom>
          <a:avLst/>
          <a:gdLst/>
          <a:ahLst/>
          <a:cxnLst/>
          <a:rect l="0" t="0" r="0" b="0"/>
          <a:pathLst>
            <a:path>
              <a:moveTo>
                <a:pt x="0" y="15805"/>
              </a:moveTo>
              <a:lnTo>
                <a:pt x="417622" y="15805"/>
              </a:lnTo>
            </a:path>
          </a:pathLst>
        </a:custGeom>
        <a:noFill/>
        <a:ln w="25400" cap="flat" cmpd="sng" algn="ctr">
          <a:solidFill>
            <a:srgbClr val="4BACC6">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solidFill>
              <a:sysClr val="windowText" lastClr="000000">
                <a:hueOff val="0"/>
                <a:satOff val="0"/>
                <a:lumOff val="0"/>
                <a:alphaOff val="0"/>
              </a:sysClr>
            </a:solidFill>
            <a:latin typeface="Calibri"/>
            <a:ea typeface="+mn-ea"/>
            <a:cs typeface="+mn-cs"/>
          </a:endParaRPr>
        </a:p>
      </dsp:txBody>
      <dsp:txXfrm>
        <a:off x="3378428" y="2268091"/>
        <a:ext cx="5923" cy="5923"/>
      </dsp:txXfrm>
    </dsp:sp>
    <dsp:sp modelId="{6527751D-5E3C-4970-9154-F66D9D5E8D6F}">
      <dsp:nvSpPr>
        <dsp:cNvPr id="0" name=""/>
        <dsp:cNvSpPr/>
      </dsp:nvSpPr>
      <dsp:spPr>
        <a:xfrm>
          <a:off x="3393555" y="1151634"/>
          <a:ext cx="1718010" cy="1672718"/>
        </a:xfrm>
        <a:prstGeom prst="ellipse">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ysClr val="window" lastClr="FFFFFF"/>
              </a:solidFill>
              <a:latin typeface="Calibri"/>
              <a:ea typeface="+mn-ea"/>
              <a:cs typeface="+mn-cs"/>
            </a:rPr>
            <a:t>Ulusal </a:t>
          </a:r>
          <a:r>
            <a:rPr lang="tr-TR" sz="1600" b="1" kern="1200" dirty="0" smtClean="0">
              <a:solidFill>
                <a:sysClr val="window" lastClr="FFFFFF"/>
              </a:solidFill>
              <a:latin typeface="Calibri"/>
              <a:ea typeface="+mn-ea"/>
              <a:cs typeface="+mn-cs"/>
            </a:rPr>
            <a:t>Yeterlilikler</a:t>
          </a:r>
          <a:endParaRPr lang="tr-TR" sz="1600" b="1" kern="1200" dirty="0">
            <a:solidFill>
              <a:sysClr val="window" lastClr="FFFFFF"/>
            </a:solidFill>
            <a:latin typeface="Calibri"/>
            <a:ea typeface="+mn-ea"/>
            <a:cs typeface="+mn-cs"/>
          </a:endParaRPr>
        </a:p>
      </dsp:txBody>
      <dsp:txXfrm>
        <a:off x="3645152" y="1396598"/>
        <a:ext cx="1214816" cy="1182790"/>
      </dsp:txXfrm>
    </dsp:sp>
    <dsp:sp modelId="{2625BA56-A1D1-4BA8-8236-5C783F7F0C78}">
      <dsp:nvSpPr>
        <dsp:cNvPr id="0" name=""/>
        <dsp:cNvSpPr/>
      </dsp:nvSpPr>
      <dsp:spPr>
        <a:xfrm rot="3119429">
          <a:off x="3009401" y="3255604"/>
          <a:ext cx="126130" cy="51014"/>
        </a:xfrm>
        <a:custGeom>
          <a:avLst/>
          <a:gdLst/>
          <a:ahLst/>
          <a:cxnLst/>
          <a:rect l="0" t="0" r="0" b="0"/>
          <a:pathLst>
            <a:path>
              <a:moveTo>
                <a:pt x="0" y="15805"/>
              </a:moveTo>
              <a:lnTo>
                <a:pt x="417622" y="15805"/>
              </a:lnTo>
            </a:path>
          </a:pathLst>
        </a:custGeom>
        <a:noFill/>
        <a:ln w="25400" cap="flat" cmpd="sng" algn="ctr">
          <a:solidFill>
            <a:srgbClr val="4BACC6">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solidFill>
              <a:sysClr val="windowText" lastClr="000000">
                <a:hueOff val="0"/>
                <a:satOff val="0"/>
                <a:lumOff val="0"/>
                <a:alphaOff val="0"/>
              </a:sysClr>
            </a:solidFill>
            <a:latin typeface="Calibri"/>
            <a:ea typeface="+mn-ea"/>
            <a:cs typeface="+mn-cs"/>
          </a:endParaRPr>
        </a:p>
      </dsp:txBody>
      <dsp:txXfrm>
        <a:off x="3069312" y="3277958"/>
        <a:ext cx="6306" cy="6306"/>
      </dsp:txXfrm>
    </dsp:sp>
    <dsp:sp modelId="{165C1DB0-A64E-4E60-BBD8-D3F9D544E4FB}">
      <dsp:nvSpPr>
        <dsp:cNvPr id="0" name=""/>
        <dsp:cNvSpPr/>
      </dsp:nvSpPr>
      <dsp:spPr>
        <a:xfrm>
          <a:off x="2765910" y="3138603"/>
          <a:ext cx="1802159" cy="1806407"/>
        </a:xfrm>
        <a:prstGeom prst="ellipse">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ysClr val="window" lastClr="FFFFFF"/>
              </a:solidFill>
              <a:latin typeface="Calibri"/>
              <a:ea typeface="+mn-ea"/>
              <a:cs typeface="+mn-cs"/>
            </a:rPr>
            <a:t>Ölçme, Değerlendirme ve Belgelendirme</a:t>
          </a:r>
        </a:p>
      </dsp:txBody>
      <dsp:txXfrm>
        <a:off x="3029830" y="3403145"/>
        <a:ext cx="1274319" cy="1277323"/>
      </dsp:txXfrm>
    </dsp:sp>
    <dsp:sp modelId="{5F0FA716-D0C4-4B7A-863D-A974A6181D6B}">
      <dsp:nvSpPr>
        <dsp:cNvPr id="0" name=""/>
        <dsp:cNvSpPr/>
      </dsp:nvSpPr>
      <dsp:spPr>
        <a:xfrm rot="7560000">
          <a:off x="1929378" y="3260560"/>
          <a:ext cx="90853" cy="51014"/>
        </a:xfrm>
        <a:custGeom>
          <a:avLst/>
          <a:gdLst/>
          <a:ahLst/>
          <a:cxnLst/>
          <a:rect l="0" t="0" r="0" b="0"/>
          <a:pathLst>
            <a:path>
              <a:moveTo>
                <a:pt x="0" y="15805"/>
              </a:moveTo>
              <a:lnTo>
                <a:pt x="417622" y="15805"/>
              </a:lnTo>
            </a:path>
          </a:pathLst>
        </a:custGeom>
        <a:noFill/>
        <a:ln w="25400" cap="flat" cmpd="sng" algn="ctr">
          <a:solidFill>
            <a:srgbClr val="4BACC6">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solidFill>
              <a:sysClr val="windowText" lastClr="000000">
                <a:hueOff val="0"/>
                <a:satOff val="0"/>
                <a:lumOff val="0"/>
                <a:alphaOff val="0"/>
              </a:sysClr>
            </a:solidFill>
            <a:latin typeface="Calibri"/>
            <a:ea typeface="+mn-ea"/>
            <a:cs typeface="+mn-cs"/>
          </a:endParaRPr>
        </a:p>
      </dsp:txBody>
      <dsp:txXfrm rot="10800000">
        <a:off x="1972533" y="3283796"/>
        <a:ext cx="4542" cy="4542"/>
      </dsp:txXfrm>
    </dsp:sp>
    <dsp:sp modelId="{FF19AFC9-563E-4A1A-8980-CABD1C17FF7C}">
      <dsp:nvSpPr>
        <dsp:cNvPr id="0" name=""/>
        <dsp:cNvSpPr/>
      </dsp:nvSpPr>
      <dsp:spPr>
        <a:xfrm>
          <a:off x="542954" y="3149901"/>
          <a:ext cx="1765547" cy="1783811"/>
        </a:xfrm>
        <a:prstGeom prst="ellipse">
          <a:avLst/>
        </a:prstGeom>
        <a:gradFill rotWithShape="1">
          <a:gsLst>
            <a:gs pos="0">
              <a:schemeClr val="accent6">
                <a:tint val="60000"/>
                <a:satMod val="160000"/>
              </a:schemeClr>
            </a:gs>
            <a:gs pos="46000">
              <a:schemeClr val="accent6">
                <a:tint val="86000"/>
                <a:satMod val="160000"/>
              </a:schemeClr>
            </a:gs>
            <a:gs pos="100000">
              <a:schemeClr val="accent6">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6"/>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ysClr val="window" lastClr="FFFFFF"/>
              </a:solidFill>
              <a:latin typeface="Calibri"/>
              <a:ea typeface="+mn-ea"/>
              <a:cs typeface="+mn-cs"/>
            </a:rPr>
            <a:t>Eğitim </a:t>
          </a:r>
          <a:r>
            <a:rPr lang="tr-TR" sz="1600" b="1" kern="1200" dirty="0" smtClean="0">
              <a:solidFill>
                <a:sysClr val="window" lastClr="FFFFFF"/>
              </a:solidFill>
              <a:latin typeface="Calibri"/>
              <a:ea typeface="+mn-ea"/>
              <a:cs typeface="+mn-cs"/>
            </a:rPr>
            <a:t>Akreditasyon</a:t>
          </a:r>
          <a:endParaRPr lang="tr-TR" sz="1600" b="1" kern="1200" dirty="0">
            <a:solidFill>
              <a:sysClr val="window" lastClr="FFFFFF"/>
            </a:solidFill>
            <a:latin typeface="Calibri"/>
            <a:ea typeface="+mn-ea"/>
            <a:cs typeface="+mn-cs"/>
          </a:endParaRPr>
        </a:p>
      </dsp:txBody>
      <dsp:txXfrm>
        <a:off x="801512" y="3411134"/>
        <a:ext cx="1248431" cy="1261345"/>
      </dsp:txXfrm>
    </dsp:sp>
    <dsp:sp modelId="{26D6B37B-9AE8-43CA-BEA1-6227A234EBA2}">
      <dsp:nvSpPr>
        <dsp:cNvPr id="0" name=""/>
        <dsp:cNvSpPr/>
      </dsp:nvSpPr>
      <dsp:spPr>
        <a:xfrm rot="11880000">
          <a:off x="1603995" y="2250877"/>
          <a:ext cx="83973" cy="51014"/>
        </a:xfrm>
        <a:custGeom>
          <a:avLst/>
          <a:gdLst/>
          <a:ahLst/>
          <a:cxnLst/>
          <a:rect l="0" t="0" r="0" b="0"/>
          <a:pathLst>
            <a:path>
              <a:moveTo>
                <a:pt x="0" y="15805"/>
              </a:moveTo>
              <a:lnTo>
                <a:pt x="417622" y="15805"/>
              </a:lnTo>
            </a:path>
          </a:pathLst>
        </a:custGeom>
        <a:noFill/>
        <a:ln w="25400" cap="flat" cmpd="sng" algn="ctr">
          <a:solidFill>
            <a:srgbClr val="4BACC6">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solidFill>
              <a:sysClr val="windowText" lastClr="000000">
                <a:hueOff val="0"/>
                <a:satOff val="0"/>
                <a:lumOff val="0"/>
                <a:alphaOff val="0"/>
              </a:sysClr>
            </a:solidFill>
            <a:latin typeface="Calibri"/>
            <a:ea typeface="+mn-ea"/>
            <a:cs typeface="+mn-cs"/>
          </a:endParaRPr>
        </a:p>
      </dsp:txBody>
      <dsp:txXfrm rot="10800000">
        <a:off x="1643882" y="2274285"/>
        <a:ext cx="4198" cy="4198"/>
      </dsp:txXfrm>
    </dsp:sp>
    <dsp:sp modelId="{C09C2055-2F1A-468F-BBB8-F8206E920598}">
      <dsp:nvSpPr>
        <dsp:cNvPr id="0" name=""/>
        <dsp:cNvSpPr/>
      </dsp:nvSpPr>
      <dsp:spPr>
        <a:xfrm>
          <a:off x="-131476" y="1083243"/>
          <a:ext cx="1779760" cy="1809498"/>
        </a:xfrm>
        <a:prstGeom prst="ellipse">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Türkiye  Yeterlilikler Çerçevesi</a:t>
          </a:r>
          <a:endParaRPr lang="tr-TR" sz="1600" b="1" kern="1200" dirty="0">
            <a:solidFill>
              <a:sysClr val="window" lastClr="FFFFFF"/>
            </a:solidFill>
            <a:latin typeface="Calibri"/>
            <a:ea typeface="+mn-ea"/>
            <a:cs typeface="+mn-cs"/>
          </a:endParaRPr>
        </a:p>
      </dsp:txBody>
      <dsp:txXfrm>
        <a:off x="129164" y="1348238"/>
        <a:ext cx="1258480" cy="1279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80617-E251-45EE-9D0F-AFB05CD4A08F}">
      <dsp:nvSpPr>
        <dsp:cNvPr id="0" name=""/>
        <dsp:cNvSpPr/>
      </dsp:nvSpPr>
      <dsp:spPr>
        <a:xfrm>
          <a:off x="5735" y="0"/>
          <a:ext cx="2681624" cy="41395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0" kern="1200" dirty="0" smtClean="0">
              <a:latin typeface="+mn-lt"/>
              <a:ea typeface="+mn-ea"/>
              <a:cs typeface="+mn-cs"/>
            </a:rPr>
            <a:t>Ulusal Meslek Standartları</a:t>
          </a:r>
          <a:endParaRPr lang="tr-TR" sz="2400" b="0" kern="1200" dirty="0">
            <a:latin typeface="+mn-lt"/>
          </a:endParaRPr>
        </a:p>
      </dsp:txBody>
      <dsp:txXfrm>
        <a:off x="5735" y="1655805"/>
        <a:ext cx="2681624" cy="1655805"/>
      </dsp:txXfrm>
    </dsp:sp>
    <dsp:sp modelId="{8024E107-388B-48B5-ADD4-02A8533FF6DB}">
      <dsp:nvSpPr>
        <dsp:cNvPr id="0" name=""/>
        <dsp:cNvSpPr/>
      </dsp:nvSpPr>
      <dsp:spPr>
        <a:xfrm>
          <a:off x="324490" y="174830"/>
          <a:ext cx="2044115" cy="183412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3F6AE-8EB1-4BFC-A0C4-D52153C1767F}">
      <dsp:nvSpPr>
        <dsp:cNvPr id="0" name=""/>
        <dsp:cNvSpPr/>
      </dsp:nvSpPr>
      <dsp:spPr>
        <a:xfrm>
          <a:off x="2780439" y="7860"/>
          <a:ext cx="2681624" cy="4139513"/>
        </a:xfrm>
        <a:prstGeom prst="roundRect">
          <a:avLst>
            <a:gd name="adj" fmla="val 10000"/>
          </a:avLst>
        </a:prstGeom>
        <a:solidFill>
          <a:srgbClr val="33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0" kern="1200" dirty="0" smtClean="0">
              <a:latin typeface="+mn-lt"/>
              <a:ea typeface="+mn-ea"/>
              <a:cs typeface="+mn-cs"/>
            </a:rPr>
            <a:t>Ulusal Yeterlilikler </a:t>
          </a:r>
          <a:endParaRPr lang="tr-TR" sz="2400" b="0" kern="1200" dirty="0">
            <a:latin typeface="+mn-lt"/>
          </a:endParaRPr>
        </a:p>
      </dsp:txBody>
      <dsp:txXfrm>
        <a:off x="2780439" y="1663665"/>
        <a:ext cx="2681624" cy="1655805"/>
      </dsp:txXfrm>
    </dsp:sp>
    <dsp:sp modelId="{894D822D-B620-4150-A8FD-A00CAB7C2012}">
      <dsp:nvSpPr>
        <dsp:cNvPr id="0" name=""/>
        <dsp:cNvSpPr/>
      </dsp:nvSpPr>
      <dsp:spPr>
        <a:xfrm>
          <a:off x="3044672" y="164308"/>
          <a:ext cx="2127043" cy="190664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8FE928-1341-4E6E-B85A-01B2E2ACF6C2}">
      <dsp:nvSpPr>
        <dsp:cNvPr id="0" name=""/>
        <dsp:cNvSpPr/>
      </dsp:nvSpPr>
      <dsp:spPr>
        <a:xfrm>
          <a:off x="5529882" y="0"/>
          <a:ext cx="2681624" cy="413951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tr-TR" sz="2300" kern="1200" dirty="0" smtClean="0">
            <a:latin typeface="+mn-lt"/>
          </a:endParaRPr>
        </a:p>
        <a:p>
          <a:pPr lvl="0" algn="ctr" defTabSz="1022350">
            <a:lnSpc>
              <a:spcPct val="90000"/>
            </a:lnSpc>
            <a:spcBef>
              <a:spcPct val="0"/>
            </a:spcBef>
            <a:spcAft>
              <a:spcPct val="35000"/>
            </a:spcAft>
          </a:pPr>
          <a:r>
            <a:rPr lang="tr-TR" sz="2400" kern="1200" dirty="0" smtClean="0">
              <a:latin typeface="+mn-lt"/>
            </a:rPr>
            <a:t>Ölçme, Değerlendirme ve Belgelendirme</a:t>
          </a:r>
          <a:endParaRPr lang="tr-TR" sz="2400" kern="1200" dirty="0">
            <a:latin typeface="+mn-lt"/>
          </a:endParaRPr>
        </a:p>
      </dsp:txBody>
      <dsp:txXfrm>
        <a:off x="5529882" y="1655805"/>
        <a:ext cx="2681624" cy="1655805"/>
      </dsp:txXfrm>
    </dsp:sp>
    <dsp:sp modelId="{56EED90E-DB0D-48E9-B1F8-ECF7B5A41609}">
      <dsp:nvSpPr>
        <dsp:cNvPr id="0" name=""/>
        <dsp:cNvSpPr/>
      </dsp:nvSpPr>
      <dsp:spPr>
        <a:xfrm>
          <a:off x="5831537" y="135595"/>
          <a:ext cx="2072469" cy="191656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875CD-EB6F-4AA9-A01C-F445B3469A76}">
      <dsp:nvSpPr>
        <dsp:cNvPr id="0" name=""/>
        <dsp:cNvSpPr/>
      </dsp:nvSpPr>
      <dsp:spPr>
        <a:xfrm>
          <a:off x="353145" y="3249828"/>
          <a:ext cx="7510951" cy="744491"/>
        </a:xfrm>
        <a:prstGeom prst="rightArrow">
          <a:avLst/>
        </a:prstGeom>
        <a:gradFill rotWithShape="0">
          <a:gsLst>
            <a:gs pos="0">
              <a:schemeClr val="accent3"/>
            </a:gs>
            <a:gs pos="50000">
              <a:schemeClr val="accent1">
                <a:tint val="44500"/>
                <a:satMod val="160000"/>
              </a:schemeClr>
            </a:gs>
            <a:gs pos="100000">
              <a:schemeClr val="accent1">
                <a:tint val="23500"/>
                <a:satMod val="160000"/>
              </a:schemeClr>
            </a:gs>
          </a:gsLst>
          <a:lin ang="5400000" scaled="0"/>
        </a:gradFill>
        <a:ln w="254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6220-F10C-40BD-86DC-14F6B2FC645C}">
      <dsp:nvSpPr>
        <dsp:cNvPr id="0" name=""/>
        <dsp:cNvSpPr/>
      </dsp:nvSpPr>
      <dsp:spPr>
        <a:xfrm>
          <a:off x="214316" y="-5"/>
          <a:ext cx="7860629" cy="1162212"/>
        </a:xfrm>
        <a:prstGeom prst="roundRect">
          <a:avLst>
            <a:gd name="adj" fmla="val 10000"/>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ts val="2400"/>
            </a:lnSpc>
            <a:spcBef>
              <a:spcPct val="0"/>
            </a:spcBef>
            <a:spcAft>
              <a:spcPts val="0"/>
            </a:spcAft>
          </a:pPr>
          <a:r>
            <a:rPr lang="en-US" sz="2000" kern="1200" noProof="0" dirty="0" smtClean="0">
              <a:solidFill>
                <a:srgbClr val="002060"/>
              </a:solidFill>
              <a:latin typeface="Calibri"/>
              <a:ea typeface="+mn-ea"/>
              <a:cs typeface="+mn-cs"/>
            </a:rPr>
            <a:t> </a:t>
          </a:r>
          <a:r>
            <a:rPr lang="tr-TR" sz="2000" b="0" kern="1200" dirty="0" smtClean="0">
              <a:solidFill>
                <a:srgbClr val="102455"/>
              </a:solidFill>
              <a:latin typeface="Calibri"/>
              <a:ea typeface="+mn-ea"/>
              <a:cs typeface="+mn-cs"/>
            </a:rPr>
            <a:t>Bir mesleğin başarı ile icra edilebilmesi için, MYK tarafından kabul edilen, gerekli bilgi, beceri, tavır ve tutumların neler olduğunu gösteren asgari normlardır. </a:t>
          </a:r>
          <a:endParaRPr lang="en-US" sz="2000" b="0" kern="1200" noProof="0" dirty="0">
            <a:solidFill>
              <a:srgbClr val="002060"/>
            </a:solidFill>
            <a:latin typeface="Calibri"/>
            <a:ea typeface="+mn-ea"/>
            <a:cs typeface="+mn-cs"/>
          </a:endParaRPr>
        </a:p>
      </dsp:txBody>
      <dsp:txXfrm>
        <a:off x="248356" y="34035"/>
        <a:ext cx="6640220" cy="1094132"/>
      </dsp:txXfrm>
    </dsp:sp>
    <dsp:sp modelId="{E95D158E-23E6-4277-B2F0-7B7F07D8A22B}">
      <dsp:nvSpPr>
        <dsp:cNvPr id="0" name=""/>
        <dsp:cNvSpPr/>
      </dsp:nvSpPr>
      <dsp:spPr>
        <a:xfrm>
          <a:off x="221479" y="1285885"/>
          <a:ext cx="7580698" cy="785397"/>
        </a:xfrm>
        <a:prstGeom prst="roundRect">
          <a:avLst>
            <a:gd name="adj" fmla="val 10000"/>
          </a:avLst>
        </a:prstGeom>
        <a:gradFill rotWithShape="0">
          <a:gsLst>
            <a:gs pos="0">
              <a:srgbClr val="9BBB59">
                <a:hueOff val="5625132"/>
                <a:satOff val="-8440"/>
                <a:lumOff val="-1373"/>
                <a:alphaOff val="0"/>
                <a:tint val="50000"/>
                <a:satMod val="300000"/>
              </a:srgbClr>
            </a:gs>
            <a:gs pos="35000">
              <a:srgbClr val="9BBB59">
                <a:hueOff val="5625132"/>
                <a:satOff val="-8440"/>
                <a:lumOff val="-1373"/>
                <a:alphaOff val="0"/>
                <a:tint val="37000"/>
                <a:satMod val="300000"/>
              </a:srgbClr>
            </a:gs>
            <a:gs pos="100000">
              <a:srgbClr val="9BBB59">
                <a:hueOff val="5625132"/>
                <a:satOff val="-8440"/>
                <a:lumOff val="-137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b="0" kern="1200" dirty="0" err="1" smtClean="0">
              <a:solidFill>
                <a:srgbClr val="102455"/>
              </a:solidFill>
              <a:latin typeface="Calibri"/>
              <a:ea typeface="+mn-ea"/>
              <a:cs typeface="+mn-cs"/>
            </a:rPr>
            <a:t>UMS’ler</a:t>
          </a:r>
          <a:r>
            <a:rPr lang="tr-TR" sz="1800" b="0" kern="1200" dirty="0" smtClean="0">
              <a:solidFill>
                <a:srgbClr val="102455"/>
              </a:solidFill>
              <a:latin typeface="Calibri"/>
              <a:ea typeface="+mn-ea"/>
              <a:cs typeface="+mn-cs"/>
            </a:rPr>
            <a:t> mesleki ve teknik eğitim ile ulusal yeterliliklere temel girdi sağlayan, iş ve eğitim dünyasının üzerinde uzlaştığı teknik dokümandır.</a:t>
          </a:r>
          <a:endParaRPr lang="en-US" sz="1800" b="0" kern="1200" noProof="0" dirty="0">
            <a:solidFill>
              <a:srgbClr val="002060"/>
            </a:solidFill>
            <a:latin typeface="Calibri"/>
            <a:ea typeface="+mn-ea"/>
            <a:cs typeface="+mn-cs"/>
          </a:endParaRPr>
        </a:p>
      </dsp:txBody>
      <dsp:txXfrm>
        <a:off x="244482" y="1308888"/>
        <a:ext cx="6157977" cy="739391"/>
      </dsp:txXfrm>
    </dsp:sp>
    <dsp:sp modelId="{DBC252A3-6027-4457-9479-CC1B8725232B}">
      <dsp:nvSpPr>
        <dsp:cNvPr id="0" name=""/>
        <dsp:cNvSpPr/>
      </dsp:nvSpPr>
      <dsp:spPr>
        <a:xfrm>
          <a:off x="216648" y="2214573"/>
          <a:ext cx="7277063" cy="970677"/>
        </a:xfrm>
        <a:prstGeom prst="roundRect">
          <a:avLst>
            <a:gd name="adj" fmla="val 10000"/>
          </a:avLst>
        </a:prstGeom>
        <a:gradFill rotWithShape="0">
          <a:gsLst>
            <a:gs pos="0">
              <a:srgbClr val="9BBB59">
                <a:hueOff val="11250264"/>
                <a:satOff val="-16880"/>
                <a:lumOff val="-2745"/>
                <a:alphaOff val="0"/>
                <a:tint val="50000"/>
                <a:satMod val="300000"/>
              </a:srgbClr>
            </a:gs>
            <a:gs pos="35000">
              <a:srgbClr val="9BBB59">
                <a:hueOff val="11250264"/>
                <a:satOff val="-16880"/>
                <a:lumOff val="-2745"/>
                <a:alphaOff val="0"/>
                <a:tint val="37000"/>
                <a:satMod val="300000"/>
              </a:srgbClr>
            </a:gs>
            <a:gs pos="100000">
              <a:srgbClr val="9BBB59">
                <a:hueOff val="11250264"/>
                <a:satOff val="-16880"/>
                <a:lumOff val="-27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ts val="0"/>
            </a:spcAft>
          </a:pPr>
          <a:r>
            <a:rPr lang="tr-TR" sz="1800" kern="1200" dirty="0" smtClean="0">
              <a:solidFill>
                <a:srgbClr val="102455"/>
              </a:solidFill>
              <a:latin typeface="Calibri"/>
              <a:ea typeface="+mn-ea"/>
              <a:cs typeface="+mn-cs"/>
            </a:rPr>
            <a:t>UMS taslakları sektörü temsil edebilen ve yetkinliği olan iş dünyası aktörlerince katılımcı anlayışla hazırlanmaktadır.</a:t>
          </a:r>
        </a:p>
      </dsp:txBody>
      <dsp:txXfrm>
        <a:off x="245078" y="2243003"/>
        <a:ext cx="5898631" cy="913817"/>
      </dsp:txXfrm>
    </dsp:sp>
    <dsp:sp modelId="{2C03B83A-08EA-43BD-8DAA-79253A6CF2B1}">
      <dsp:nvSpPr>
        <dsp:cNvPr id="0" name=""/>
        <dsp:cNvSpPr/>
      </dsp:nvSpPr>
      <dsp:spPr>
        <a:xfrm>
          <a:off x="7074727" y="928696"/>
          <a:ext cx="668659" cy="668659"/>
        </a:xfrm>
        <a:prstGeom prst="downArrow">
          <a:avLst>
            <a:gd name="adj1" fmla="val 55000"/>
            <a:gd name="adj2" fmla="val 45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dsp:txBody>
      <dsp:txXfrm>
        <a:off x="7225175" y="928696"/>
        <a:ext cx="367763" cy="503166"/>
      </dsp:txXfrm>
    </dsp:sp>
    <dsp:sp modelId="{0ADE699D-C9E1-4E2E-887B-6D43A5D1B915}">
      <dsp:nvSpPr>
        <dsp:cNvPr id="0" name=""/>
        <dsp:cNvSpPr/>
      </dsp:nvSpPr>
      <dsp:spPr>
        <a:xfrm>
          <a:off x="6717543" y="1928827"/>
          <a:ext cx="668659" cy="668659"/>
        </a:xfrm>
        <a:prstGeom prst="downArrow">
          <a:avLst>
            <a:gd name="adj1" fmla="val 55000"/>
            <a:gd name="adj2" fmla="val 45000"/>
          </a:avLst>
        </a:prstGeom>
        <a:solidFill>
          <a:srgbClr val="8064A2">
            <a:lumMod val="20000"/>
            <a:lumOff val="80000"/>
          </a:srgb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dsp:txBody>
      <dsp:txXfrm>
        <a:off x="6867991" y="1928827"/>
        <a:ext cx="367763" cy="503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393D5-AA5B-4702-AE3C-5C93D714719A}">
      <dsp:nvSpPr>
        <dsp:cNvPr id="0" name=""/>
        <dsp:cNvSpPr/>
      </dsp:nvSpPr>
      <dsp:spPr>
        <a:xfrm rot="16200000">
          <a:off x="-1065158" y="1066915"/>
          <a:ext cx="3857652" cy="1723821"/>
        </a:xfrm>
        <a:prstGeom prst="flowChartManualOperation">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Meslek standardı taslağının hazırlanması, ilgili tarafların ve kamuoyunun görüşüne sunulması</a:t>
          </a:r>
          <a:endParaRPr lang="tr-TR" sz="1800" b="1" i="0" kern="1200" dirty="0">
            <a:solidFill>
              <a:schemeClr val="tx1"/>
            </a:solidFill>
            <a:latin typeface="Calibri" pitchFamily="34" charset="0"/>
            <a:cs typeface="Times New Roman" pitchFamily="18" charset="0"/>
          </a:endParaRPr>
        </a:p>
      </dsp:txBody>
      <dsp:txXfrm rot="5400000">
        <a:off x="1757" y="771530"/>
        <a:ext cx="1723821" cy="2314592"/>
      </dsp:txXfrm>
    </dsp:sp>
    <dsp:sp modelId="{310808BF-7728-4098-BCDE-CE527E80EED5}">
      <dsp:nvSpPr>
        <dsp:cNvPr id="0" name=""/>
        <dsp:cNvSpPr/>
      </dsp:nvSpPr>
      <dsp:spPr>
        <a:xfrm rot="16200000">
          <a:off x="787949" y="1066915"/>
          <a:ext cx="3857652" cy="1723821"/>
        </a:xfrm>
        <a:prstGeom prst="flowChartManualOperation">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Taslağın </a:t>
          </a:r>
        </a:p>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MYK Sektör Komitesine sunulması ve incelenmesi</a:t>
          </a:r>
          <a:endParaRPr lang="tr-TR" sz="1800" b="1" i="0" kern="1200" dirty="0">
            <a:solidFill>
              <a:schemeClr val="tx1"/>
            </a:solidFill>
            <a:latin typeface="Calibri" pitchFamily="34" charset="0"/>
            <a:cs typeface="Times New Roman" pitchFamily="18" charset="0"/>
          </a:endParaRPr>
        </a:p>
      </dsp:txBody>
      <dsp:txXfrm rot="5400000">
        <a:off x="1854864" y="771530"/>
        <a:ext cx="1723821" cy="2314592"/>
      </dsp:txXfrm>
    </dsp:sp>
    <dsp:sp modelId="{4335EC00-2B11-465D-AA47-F6F1FC97FE8E}">
      <dsp:nvSpPr>
        <dsp:cNvPr id="0" name=""/>
        <dsp:cNvSpPr/>
      </dsp:nvSpPr>
      <dsp:spPr>
        <a:xfrm rot="16200000">
          <a:off x="2641058" y="1066915"/>
          <a:ext cx="3857652" cy="1723821"/>
        </a:xfrm>
        <a:prstGeom prst="flowChartManualOperati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MYK Sektör Komitesince uygun bulunan taslak standardın MYK Yönetim Kurulu tarafından onaylanması</a:t>
          </a:r>
          <a:endParaRPr lang="tr-TR" sz="1800" b="1" i="0" kern="1200" dirty="0">
            <a:solidFill>
              <a:schemeClr val="tx1"/>
            </a:solidFill>
            <a:latin typeface="Calibri" pitchFamily="34" charset="0"/>
            <a:cs typeface="Times New Roman" pitchFamily="18" charset="0"/>
          </a:endParaRPr>
        </a:p>
      </dsp:txBody>
      <dsp:txXfrm rot="5400000">
        <a:off x="3707973" y="771530"/>
        <a:ext cx="1723821" cy="2314592"/>
      </dsp:txXfrm>
    </dsp:sp>
    <dsp:sp modelId="{346E047A-94F5-4F7E-A2F2-8DDE1E1626F2}">
      <dsp:nvSpPr>
        <dsp:cNvPr id="0" name=""/>
        <dsp:cNvSpPr/>
      </dsp:nvSpPr>
      <dsp:spPr>
        <a:xfrm rot="16200000">
          <a:off x="4494166" y="1066915"/>
          <a:ext cx="3857652" cy="1723821"/>
        </a:xfrm>
        <a:prstGeom prst="flowChartManualOperation">
          <a:avLst/>
        </a:prstGeom>
        <a:solidFill>
          <a:srgbClr val="BEEC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Meslek standardının Resmi Gazete’de yayımlanarak Ulusal Meslek Standardı (UMS) niteliği kazanması</a:t>
          </a:r>
          <a:endParaRPr lang="tr-TR" sz="1800" b="1" i="0" kern="1200" dirty="0">
            <a:solidFill>
              <a:schemeClr val="tx1"/>
            </a:solidFill>
            <a:latin typeface="Calibri" pitchFamily="34" charset="0"/>
            <a:cs typeface="Times New Roman" pitchFamily="18" charset="0"/>
          </a:endParaRPr>
        </a:p>
      </dsp:txBody>
      <dsp:txXfrm rot="5400000">
        <a:off x="5561081" y="771530"/>
        <a:ext cx="1723821" cy="2314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6220-F10C-40BD-86DC-14F6B2FC645C}">
      <dsp:nvSpPr>
        <dsp:cNvPr id="0" name=""/>
        <dsp:cNvSpPr/>
      </dsp:nvSpPr>
      <dsp:spPr>
        <a:xfrm>
          <a:off x="284800" y="142875"/>
          <a:ext cx="7641855" cy="665472"/>
        </a:xfrm>
        <a:prstGeom prst="roundRect">
          <a:avLst>
            <a:gd name="adj" fmla="val 10000"/>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ts val="2400"/>
            </a:lnSpc>
            <a:spcBef>
              <a:spcPct val="0"/>
            </a:spcBef>
            <a:spcAft>
              <a:spcPts val="0"/>
            </a:spcAft>
            <a:buClrTx/>
            <a:buSzTx/>
            <a:buFontTx/>
            <a:buNone/>
            <a:tabLst/>
            <a:defRPr/>
          </a:pPr>
          <a:r>
            <a:rPr lang="tr-TR" sz="2000" kern="1200" dirty="0" smtClean="0">
              <a:solidFill>
                <a:srgbClr val="102455"/>
              </a:solidFill>
            </a:rPr>
            <a:t>Ulusal ya da uluslararası meslek standartlarına dayanan, öğrenme ve ölçme-değerlendirme amaçlı kullanılan,</a:t>
          </a:r>
          <a:endParaRPr lang="en-US" sz="2000" b="0" kern="1200" noProof="0" dirty="0">
            <a:solidFill>
              <a:srgbClr val="002060"/>
            </a:solidFill>
            <a:latin typeface="Calibri"/>
            <a:ea typeface="+mn-ea"/>
            <a:cs typeface="+mn-cs"/>
          </a:endParaRPr>
        </a:p>
      </dsp:txBody>
      <dsp:txXfrm>
        <a:off x="304291" y="162366"/>
        <a:ext cx="6508395" cy="626490"/>
      </dsp:txXfrm>
    </dsp:sp>
    <dsp:sp modelId="{E95D158E-23E6-4277-B2F0-7B7F07D8A22B}">
      <dsp:nvSpPr>
        <dsp:cNvPr id="0" name=""/>
        <dsp:cNvSpPr/>
      </dsp:nvSpPr>
      <dsp:spPr>
        <a:xfrm>
          <a:off x="285769" y="1143005"/>
          <a:ext cx="7060079" cy="1179738"/>
        </a:xfrm>
        <a:prstGeom prst="roundRect">
          <a:avLst>
            <a:gd name="adj" fmla="val 10000"/>
          </a:avLst>
        </a:prstGeom>
        <a:gradFill rotWithShape="0">
          <a:gsLst>
            <a:gs pos="0">
              <a:srgbClr val="9BBB59">
                <a:hueOff val="5625132"/>
                <a:satOff val="-8440"/>
                <a:lumOff val="-1373"/>
                <a:alphaOff val="0"/>
                <a:tint val="50000"/>
                <a:satMod val="300000"/>
              </a:srgbClr>
            </a:gs>
            <a:gs pos="35000">
              <a:srgbClr val="9BBB59">
                <a:hueOff val="5625132"/>
                <a:satOff val="-8440"/>
                <a:lumOff val="-1373"/>
                <a:alphaOff val="0"/>
                <a:tint val="37000"/>
                <a:satMod val="300000"/>
              </a:srgbClr>
            </a:gs>
            <a:gs pos="100000">
              <a:srgbClr val="9BBB59">
                <a:hueOff val="5625132"/>
                <a:satOff val="-8440"/>
                <a:lumOff val="-137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000" i="0" kern="1200" dirty="0" smtClean="0">
              <a:solidFill>
                <a:srgbClr val="102455"/>
              </a:solidFill>
            </a:rPr>
            <a:t>Bireyin mesleğini başarı ile icra etmesi için gerekli bilgi, beceri ve yetkinliğe sahip olup olmadığını ölçen ve değerlendiren teknik dokümandır.</a:t>
          </a:r>
          <a:endParaRPr lang="en-US" sz="2000" b="0" i="0" kern="1200" noProof="0" dirty="0">
            <a:solidFill>
              <a:srgbClr val="002060"/>
            </a:solidFill>
            <a:latin typeface="Calibri"/>
            <a:ea typeface="+mn-ea"/>
            <a:cs typeface="+mn-cs"/>
          </a:endParaRPr>
        </a:p>
      </dsp:txBody>
      <dsp:txXfrm>
        <a:off x="320322" y="1177558"/>
        <a:ext cx="5723977" cy="1110632"/>
      </dsp:txXfrm>
    </dsp:sp>
    <dsp:sp modelId="{DBC252A3-6027-4457-9479-CC1B8725232B}">
      <dsp:nvSpPr>
        <dsp:cNvPr id="0" name=""/>
        <dsp:cNvSpPr/>
      </dsp:nvSpPr>
      <dsp:spPr>
        <a:xfrm>
          <a:off x="285735" y="2631512"/>
          <a:ext cx="6705600" cy="718598"/>
        </a:xfrm>
        <a:prstGeom prst="roundRect">
          <a:avLst>
            <a:gd name="adj" fmla="val 10000"/>
          </a:avLst>
        </a:prstGeom>
        <a:gradFill rotWithShape="0">
          <a:gsLst>
            <a:gs pos="0">
              <a:srgbClr val="9BBB59">
                <a:hueOff val="11250264"/>
                <a:satOff val="-16880"/>
                <a:lumOff val="-2745"/>
                <a:alphaOff val="0"/>
                <a:tint val="50000"/>
                <a:satMod val="300000"/>
              </a:srgbClr>
            </a:gs>
            <a:gs pos="35000">
              <a:srgbClr val="9BBB59">
                <a:hueOff val="11250264"/>
                <a:satOff val="-16880"/>
                <a:lumOff val="-2745"/>
                <a:alphaOff val="0"/>
                <a:tint val="37000"/>
                <a:satMod val="300000"/>
              </a:srgbClr>
            </a:gs>
            <a:gs pos="100000">
              <a:srgbClr val="9BBB59">
                <a:hueOff val="11250264"/>
                <a:satOff val="-16880"/>
                <a:lumOff val="-27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tabLst/>
          </a:pPr>
          <a:r>
            <a:rPr lang="tr-TR" sz="2000" b="0" i="0" kern="1200" dirty="0" smtClean="0">
              <a:solidFill>
                <a:srgbClr val="002060"/>
              </a:solidFill>
            </a:rPr>
            <a:t>Ulusal Yeterlilikler; ölçme, değerlendirme ve belgelendirmeye yönelik kriterleri içerirler.</a:t>
          </a:r>
          <a:endParaRPr lang="en-US" sz="2000" b="0" i="0" kern="1200" noProof="0" dirty="0">
            <a:solidFill>
              <a:srgbClr val="002060"/>
            </a:solidFill>
            <a:latin typeface="Calibri"/>
            <a:ea typeface="+mn-ea"/>
            <a:cs typeface="+mn-cs"/>
          </a:endParaRPr>
        </a:p>
      </dsp:txBody>
      <dsp:txXfrm>
        <a:off x="306782" y="2652559"/>
        <a:ext cx="5460125" cy="676504"/>
      </dsp:txXfrm>
    </dsp:sp>
    <dsp:sp modelId="{2C03B83A-08EA-43BD-8DAA-79253A6CF2B1}">
      <dsp:nvSpPr>
        <dsp:cNvPr id="0" name=""/>
        <dsp:cNvSpPr/>
      </dsp:nvSpPr>
      <dsp:spPr>
        <a:xfrm>
          <a:off x="6572299" y="714383"/>
          <a:ext cx="653271" cy="653271"/>
        </a:xfrm>
        <a:prstGeom prst="downArrow">
          <a:avLst>
            <a:gd name="adj1" fmla="val 55000"/>
            <a:gd name="adj2" fmla="val 45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dsp:txBody>
      <dsp:txXfrm>
        <a:off x="6719285" y="714383"/>
        <a:ext cx="359299" cy="491586"/>
      </dsp:txXfrm>
    </dsp:sp>
    <dsp:sp modelId="{0ADE699D-C9E1-4E2E-887B-6D43A5D1B915}">
      <dsp:nvSpPr>
        <dsp:cNvPr id="0" name=""/>
        <dsp:cNvSpPr/>
      </dsp:nvSpPr>
      <dsp:spPr>
        <a:xfrm>
          <a:off x="6215109" y="2214579"/>
          <a:ext cx="653271" cy="653271"/>
        </a:xfrm>
        <a:prstGeom prst="downArrow">
          <a:avLst>
            <a:gd name="adj1" fmla="val 55000"/>
            <a:gd name="adj2" fmla="val 45000"/>
          </a:avLst>
        </a:prstGeom>
        <a:solidFill>
          <a:srgbClr val="8064A2">
            <a:lumMod val="20000"/>
            <a:lumOff val="80000"/>
          </a:srgbClr>
        </a:solidFill>
        <a:ln w="9525" cap="flat" cmpd="sng" algn="ctr">
          <a:solidFill>
            <a:schemeClr val="accent4">
              <a:lumMod val="60000"/>
              <a:lumOff val="40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dsp:txBody>
      <dsp:txXfrm>
        <a:off x="6362095" y="2214579"/>
        <a:ext cx="359299" cy="491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393D5-AA5B-4702-AE3C-5C93D714719A}">
      <dsp:nvSpPr>
        <dsp:cNvPr id="0" name=""/>
        <dsp:cNvSpPr/>
      </dsp:nvSpPr>
      <dsp:spPr>
        <a:xfrm rot="16200000">
          <a:off x="-1065158" y="1066915"/>
          <a:ext cx="3857652" cy="1723821"/>
        </a:xfrm>
        <a:prstGeom prst="flowChartManualOperation">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Ulusal Yeterlilik Taslağının Hazırlanması, İlgili Tarafların ve Kamuoyunun Görüşüne Sunulması</a:t>
          </a:r>
          <a:endParaRPr lang="tr-TR" sz="1800" b="1" i="0" kern="1200" dirty="0">
            <a:solidFill>
              <a:schemeClr val="tx1"/>
            </a:solidFill>
            <a:latin typeface="Calibri" pitchFamily="34" charset="0"/>
            <a:cs typeface="Times New Roman" pitchFamily="18" charset="0"/>
          </a:endParaRPr>
        </a:p>
      </dsp:txBody>
      <dsp:txXfrm rot="5400000">
        <a:off x="1757" y="771530"/>
        <a:ext cx="1723821" cy="2314592"/>
      </dsp:txXfrm>
    </dsp:sp>
    <dsp:sp modelId="{310808BF-7728-4098-BCDE-CE527E80EED5}">
      <dsp:nvSpPr>
        <dsp:cNvPr id="0" name=""/>
        <dsp:cNvSpPr/>
      </dsp:nvSpPr>
      <dsp:spPr>
        <a:xfrm rot="16200000">
          <a:off x="787949" y="1066915"/>
          <a:ext cx="3857652" cy="1723821"/>
        </a:xfrm>
        <a:prstGeom prst="flowChartManualOperation">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Taslağın </a:t>
          </a:r>
        </a:p>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MYK Sektör Komitesine Sunulması ve İncelenmesi</a:t>
          </a:r>
          <a:endParaRPr lang="tr-TR" sz="1800" b="1" i="0" kern="1200" dirty="0">
            <a:solidFill>
              <a:schemeClr val="tx1"/>
            </a:solidFill>
            <a:latin typeface="Calibri" pitchFamily="34" charset="0"/>
            <a:cs typeface="Times New Roman" pitchFamily="18" charset="0"/>
          </a:endParaRPr>
        </a:p>
      </dsp:txBody>
      <dsp:txXfrm rot="5400000">
        <a:off x="1854864" y="771530"/>
        <a:ext cx="1723821" cy="2314592"/>
      </dsp:txXfrm>
    </dsp:sp>
    <dsp:sp modelId="{4335EC00-2B11-465D-AA47-F6F1FC97FE8E}">
      <dsp:nvSpPr>
        <dsp:cNvPr id="0" name=""/>
        <dsp:cNvSpPr/>
      </dsp:nvSpPr>
      <dsp:spPr>
        <a:xfrm rot="16200000">
          <a:off x="2641058" y="1066915"/>
          <a:ext cx="3857652" cy="1723821"/>
        </a:xfrm>
        <a:prstGeom prst="flowChartManualOperati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MYK Sektör Komitesince Uygun Bulunan Taslak Yeterliliğin MYK Yönetim Kurulu Tarafından Onaylanması</a:t>
          </a:r>
          <a:endParaRPr lang="tr-TR" sz="1800" b="1" i="0" kern="1200" dirty="0">
            <a:solidFill>
              <a:schemeClr val="tx1"/>
            </a:solidFill>
            <a:latin typeface="Calibri" pitchFamily="34" charset="0"/>
            <a:cs typeface="Times New Roman" pitchFamily="18" charset="0"/>
          </a:endParaRPr>
        </a:p>
      </dsp:txBody>
      <dsp:txXfrm rot="5400000">
        <a:off x="3707973" y="771530"/>
        <a:ext cx="1723821" cy="2314592"/>
      </dsp:txXfrm>
    </dsp:sp>
    <dsp:sp modelId="{346E047A-94F5-4F7E-A2F2-8DDE1E1626F2}">
      <dsp:nvSpPr>
        <dsp:cNvPr id="0" name=""/>
        <dsp:cNvSpPr/>
      </dsp:nvSpPr>
      <dsp:spPr>
        <a:xfrm rot="16200000">
          <a:off x="4494166" y="1066915"/>
          <a:ext cx="3857652" cy="1723821"/>
        </a:xfrm>
        <a:prstGeom prst="flowChartManualOperation">
          <a:avLst/>
        </a:prstGeom>
        <a:solidFill>
          <a:srgbClr val="BEEC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i="0" kern="1200" dirty="0" smtClean="0">
              <a:solidFill>
                <a:schemeClr val="tx1"/>
              </a:solidFill>
              <a:latin typeface="Calibri" pitchFamily="34" charset="0"/>
              <a:cs typeface="Times New Roman" pitchFamily="18" charset="0"/>
            </a:rPr>
            <a:t>Kabul Edilen Yeterliliğin Türkiye Yeterlilikler Çerçevesine Yerleştirilmesi</a:t>
          </a:r>
          <a:endParaRPr lang="tr-TR" sz="1800" b="1" i="0" kern="1200" dirty="0">
            <a:solidFill>
              <a:schemeClr val="tx1"/>
            </a:solidFill>
            <a:latin typeface="Calibri" pitchFamily="34" charset="0"/>
            <a:cs typeface="Times New Roman" pitchFamily="18" charset="0"/>
          </a:endParaRPr>
        </a:p>
      </dsp:txBody>
      <dsp:txXfrm rot="5400000">
        <a:off x="5561081" y="771530"/>
        <a:ext cx="1723821" cy="23145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883FC-15FF-4685-8DD8-5715368E1504}">
      <dsp:nvSpPr>
        <dsp:cNvPr id="0" name=""/>
        <dsp:cNvSpPr/>
      </dsp:nvSpPr>
      <dsp:spPr>
        <a:xfrm>
          <a:off x="0" y="285752"/>
          <a:ext cx="8143932" cy="3657016"/>
        </a:xfrm>
        <a:prstGeom prst="leftRightRibbon">
          <a:avLst/>
        </a:prstGeom>
        <a:gradFill rotWithShape="1">
          <a:gsLst>
            <a:gs pos="0">
              <a:schemeClr val="accent5">
                <a:tint val="10000"/>
                <a:satMod val="300000"/>
              </a:schemeClr>
            </a:gs>
            <a:gs pos="34000">
              <a:schemeClr val="accent5">
                <a:tint val="13500"/>
                <a:satMod val="250000"/>
              </a:schemeClr>
            </a:gs>
            <a:gs pos="100000">
              <a:schemeClr val="accent5">
                <a:tint val="60000"/>
                <a:satMod val="200000"/>
              </a:schemeClr>
            </a:gs>
          </a:gsLst>
          <a:path path="circle">
            <a:fillToRect l="50000" t="155000" r="50000" b="-55000"/>
          </a:path>
        </a:gradFill>
        <a:ln w="9525" cap="flat" cmpd="sng" algn="ctr">
          <a:solidFill>
            <a:schemeClr val="accent5">
              <a:satMod val="120000"/>
            </a:schemeClr>
          </a:solidFill>
          <a:prstDash val="solid"/>
        </a:ln>
        <a:effectLst>
          <a:outerShdw blurRad="63500" dist="25400" dir="14700000" algn="t" rotWithShape="0">
            <a:srgbClr val="000000">
              <a:alpha val="50000"/>
            </a:srgbClr>
          </a:outerShdw>
        </a:effectLst>
      </dsp:spPr>
      <dsp:style>
        <a:lnRef idx="1">
          <a:schemeClr val="accent5"/>
        </a:lnRef>
        <a:fillRef idx="2">
          <a:schemeClr val="accent5"/>
        </a:fillRef>
        <a:effectRef idx="1">
          <a:schemeClr val="accent5"/>
        </a:effectRef>
        <a:fontRef idx="minor">
          <a:schemeClr val="dk1"/>
        </a:fontRef>
      </dsp:style>
    </dsp:sp>
    <dsp:sp modelId="{A4469DD1-55ED-46BB-AD82-4D3625975503}">
      <dsp:nvSpPr>
        <dsp:cNvPr id="0" name=""/>
        <dsp:cNvSpPr/>
      </dsp:nvSpPr>
      <dsp:spPr>
        <a:xfrm>
          <a:off x="977271" y="1050841"/>
          <a:ext cx="2687497" cy="1596210"/>
        </a:xfrm>
        <a:prstGeom prst="rect">
          <a:avLst/>
        </a:prstGeom>
        <a:noFill/>
        <a:ln w="38100" cap="flat" cmpd="sng" algn="ctr">
          <a:noFill/>
          <a:prstDash val="solid"/>
        </a:ln>
        <a:effectLst>
          <a:outerShdw blurRad="63500" dist="25400" dir="14700000" algn="t" rotWithShape="0">
            <a:srgbClr val="000000">
              <a:alpha val="50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tr-TR" sz="2500" kern="1200" dirty="0" smtClean="0">
              <a:solidFill>
                <a:srgbClr val="102455"/>
              </a:solidFill>
            </a:rPr>
            <a:t>UMS belli bir mesleği tanımlar.</a:t>
          </a:r>
          <a:endParaRPr lang="tr-TR" sz="2500" kern="1200" dirty="0">
            <a:solidFill>
              <a:srgbClr val="102455"/>
            </a:solidFill>
          </a:endParaRPr>
        </a:p>
      </dsp:txBody>
      <dsp:txXfrm>
        <a:off x="977271" y="1050841"/>
        <a:ext cx="2687497" cy="1596210"/>
      </dsp:txXfrm>
    </dsp:sp>
    <dsp:sp modelId="{3D35E752-39A6-4DD6-B30E-CDE927C33C71}">
      <dsp:nvSpPr>
        <dsp:cNvPr id="0" name=""/>
        <dsp:cNvSpPr/>
      </dsp:nvSpPr>
      <dsp:spPr>
        <a:xfrm>
          <a:off x="4071966" y="1576761"/>
          <a:ext cx="3176133" cy="1596210"/>
        </a:xfrm>
        <a:prstGeom prst="rect">
          <a:avLst/>
        </a:prstGeom>
        <a:noFill/>
        <a:ln w="38100" cap="flat" cmpd="sng" algn="ctr">
          <a:noFill/>
          <a:prstDash val="solid"/>
        </a:ln>
        <a:effectLst>
          <a:outerShdw blurRad="63500" dist="25400" dir="14700000" algn="t" rotWithShape="0">
            <a:srgbClr val="000000">
              <a:alpha val="50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tr-TR" sz="2500" kern="1200" dirty="0" smtClean="0">
              <a:solidFill>
                <a:srgbClr val="102455"/>
              </a:solidFill>
            </a:rPr>
            <a:t>UY adayların belli bir mesleki alanda sahip olduğu öğrenme kazanımlarını ölçer.</a:t>
          </a:r>
          <a:endParaRPr lang="tr-TR" sz="2500" kern="1200" dirty="0">
            <a:solidFill>
              <a:srgbClr val="102455"/>
            </a:solidFill>
          </a:endParaRPr>
        </a:p>
      </dsp:txBody>
      <dsp:txXfrm>
        <a:off x="4071966" y="1576761"/>
        <a:ext cx="3176133" cy="15962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2D67FA3-81A0-482A-8D10-C6E3FFE2D920}" type="datetimeFigureOut">
              <a:rPr lang="tr-TR" smtClean="0"/>
              <a:pPr/>
              <a:t>13.10.2017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1001B9F-621B-43DB-A5EB-880EC653300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l="4000" t="4000" r="4000" b="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67FA3-81A0-482A-8D10-C6E3FFE2D920}" type="datetimeFigureOut">
              <a:rPr lang="tr-TR" smtClean="0"/>
              <a:pPr/>
              <a:t>13.10.2017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01B9F-621B-43DB-A5EB-880EC653300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jpeg"/><Relationship Id="rId7"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YK_KAMU_SPOT_FINAL_sesmix2.mp4"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Metin kutusu"/>
          <p:cNvSpPr txBox="1"/>
          <p:nvPr/>
        </p:nvSpPr>
        <p:spPr>
          <a:xfrm>
            <a:off x="785786" y="1714488"/>
            <a:ext cx="7500990" cy="1508105"/>
          </a:xfrm>
          <a:prstGeom prst="rect">
            <a:avLst/>
          </a:prstGeom>
          <a:noFill/>
          <a:ln>
            <a:noFill/>
          </a:ln>
        </p:spPr>
        <p:txBody>
          <a:bodyPr wrap="square" rtlCol="0">
            <a:spAutoFit/>
          </a:bodyPr>
          <a:lstStyle/>
          <a:p>
            <a:pPr algn="ctr" fontAlgn="auto">
              <a:spcBef>
                <a:spcPts val="0"/>
              </a:spcBef>
              <a:spcAft>
                <a:spcPts val="0"/>
              </a:spcAft>
              <a:defRPr/>
            </a:pPr>
            <a:r>
              <a:rPr lang="tr-TR" sz="4400" b="1" dirty="0">
                <a:ln w="10541" cmpd="sng">
                  <a:solidFill>
                    <a:schemeClr val="accent1">
                      <a:shade val="88000"/>
                      <a:satMod val="110000"/>
                    </a:schemeClr>
                  </a:solidFill>
                  <a:prstDash val="solid"/>
                </a:ln>
                <a:solidFill>
                  <a:srgbClr val="00CCFF"/>
                </a:solidFill>
                <a:effectLst>
                  <a:outerShdw blurRad="38100" dist="38100" dir="2700000" algn="tl">
                    <a:srgbClr val="000000">
                      <a:alpha val="43137"/>
                    </a:srgbClr>
                  </a:outerShdw>
                </a:effectLst>
              </a:rPr>
              <a:t>MESLEKİ </a:t>
            </a:r>
            <a:r>
              <a:rPr lang="tr-TR" sz="4400" b="1">
                <a:ln w="10541" cmpd="sng">
                  <a:solidFill>
                    <a:schemeClr val="accent1">
                      <a:shade val="88000"/>
                      <a:satMod val="110000"/>
                    </a:schemeClr>
                  </a:solidFill>
                  <a:prstDash val="solid"/>
                </a:ln>
                <a:solidFill>
                  <a:srgbClr val="00CCFF"/>
                </a:solidFill>
                <a:effectLst>
                  <a:outerShdw blurRad="38100" dist="38100" dir="2700000" algn="tl">
                    <a:srgbClr val="000000">
                      <a:alpha val="43137"/>
                    </a:srgbClr>
                  </a:outerShdw>
                </a:effectLst>
              </a:rPr>
              <a:t>YETERLİLİK </a:t>
            </a:r>
            <a:r>
              <a:rPr lang="tr-TR" sz="4400" b="1" smtClean="0">
                <a:ln w="10541" cmpd="sng">
                  <a:solidFill>
                    <a:schemeClr val="accent1">
                      <a:shade val="88000"/>
                      <a:satMod val="110000"/>
                    </a:schemeClr>
                  </a:solidFill>
                  <a:prstDash val="solid"/>
                </a:ln>
                <a:solidFill>
                  <a:srgbClr val="00CCFF"/>
                </a:solidFill>
                <a:effectLst>
                  <a:outerShdw blurRad="38100" dist="38100" dir="2700000" algn="tl">
                    <a:srgbClr val="000000">
                      <a:alpha val="43137"/>
                    </a:srgbClr>
                  </a:outerShdw>
                </a:effectLst>
              </a:rPr>
              <a:t>KURUMU</a:t>
            </a:r>
          </a:p>
          <a:p>
            <a:pPr algn="ctr" fontAlgn="auto">
              <a:spcBef>
                <a:spcPts val="0"/>
              </a:spcBef>
              <a:spcAft>
                <a:spcPts val="0"/>
              </a:spcAft>
              <a:defRPr/>
            </a:pPr>
            <a:endParaRPr lang="tr-TR" sz="1600" b="1" dirty="0">
              <a:ln w="10541" cmpd="sng">
                <a:solidFill>
                  <a:schemeClr val="accent1">
                    <a:shade val="88000"/>
                    <a:satMod val="110000"/>
                  </a:schemeClr>
                </a:solidFill>
                <a:prstDash val="solid"/>
              </a:ln>
              <a:solidFill>
                <a:srgbClr val="00CCFF"/>
              </a:solidFill>
              <a:effectLst>
                <a:outerShdw blurRad="38100" dist="38100" dir="2700000" algn="tl">
                  <a:srgbClr val="000000">
                    <a:alpha val="43137"/>
                  </a:srgbClr>
                </a:outerShdw>
              </a:effectLst>
            </a:endParaRPr>
          </a:p>
          <a:p>
            <a:pPr algn="ctr" fontAlgn="auto">
              <a:spcBef>
                <a:spcPts val="0"/>
              </a:spcBef>
              <a:spcAft>
                <a:spcPts val="0"/>
              </a:spcAft>
              <a:defRPr/>
            </a:pPr>
            <a:r>
              <a:rPr lang="tr-TR"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63500">
                    <a:schemeClr val="accent1">
                      <a:satMod val="175000"/>
                      <a:alpha val="40000"/>
                    </a:schemeClr>
                  </a:glow>
                  <a:outerShdw blurRad="41275" dist="12700" dir="12000000" algn="tl" rotWithShape="0">
                    <a:srgbClr val="000000">
                      <a:alpha val="40000"/>
                    </a:srgbClr>
                  </a:outerShdw>
                </a:effectLst>
              </a:rPr>
              <a:t>ULUSAL YETERLİLİK SİSTEMİ</a:t>
            </a:r>
          </a:p>
        </p:txBody>
      </p:sp>
      <p:sp>
        <p:nvSpPr>
          <p:cNvPr id="8" name="7 Metin kutusu"/>
          <p:cNvSpPr txBox="1"/>
          <p:nvPr/>
        </p:nvSpPr>
        <p:spPr>
          <a:xfrm>
            <a:off x="2500298" y="4071942"/>
            <a:ext cx="4214842" cy="1015663"/>
          </a:xfrm>
          <a:prstGeom prst="rect">
            <a:avLst/>
          </a:prstGeom>
          <a:noFill/>
        </p:spPr>
        <p:txBody>
          <a:bodyPr wrap="square" rtlCol="0">
            <a:spAutoFit/>
          </a:bodyPr>
          <a:lstStyle/>
          <a:p>
            <a:pPr algn="ctr">
              <a:defRPr/>
            </a:pPr>
            <a:r>
              <a:rPr lang="tr-TR" sz="2000" b="1" dirty="0" smtClean="0">
                <a:solidFill>
                  <a:srgbClr val="102455"/>
                </a:solidFill>
              </a:rPr>
              <a:t>Ayşe Gülçin AKBIYIK</a:t>
            </a:r>
            <a:endParaRPr lang="tr-TR" sz="2000" b="1" dirty="0">
              <a:solidFill>
                <a:srgbClr val="102455"/>
              </a:solidFill>
            </a:endParaRPr>
          </a:p>
          <a:p>
            <a:pPr algn="ctr">
              <a:defRPr/>
            </a:pPr>
            <a:r>
              <a:rPr lang="tr-TR" sz="2000" b="1" dirty="0">
                <a:solidFill>
                  <a:srgbClr val="102455"/>
                </a:solidFill>
              </a:rPr>
              <a:t>Meslek Standartları Dairesi Başkanlığı</a:t>
            </a:r>
          </a:p>
          <a:p>
            <a:pPr algn="ctr">
              <a:defRPr/>
            </a:pPr>
            <a:r>
              <a:rPr lang="tr-TR" sz="2000" b="1" dirty="0" smtClean="0">
                <a:solidFill>
                  <a:srgbClr val="102455"/>
                </a:solidFill>
              </a:rPr>
              <a:t>Uzman</a:t>
            </a:r>
            <a:endParaRPr lang="tr-TR" sz="2000" b="1" dirty="0">
              <a:solidFill>
                <a:srgbClr val="102455"/>
              </a:solidFill>
            </a:endParaRPr>
          </a:p>
        </p:txBody>
      </p:sp>
      <p:sp>
        <p:nvSpPr>
          <p:cNvPr id="9" name="8 Metin kutusu"/>
          <p:cNvSpPr txBox="1"/>
          <p:nvPr/>
        </p:nvSpPr>
        <p:spPr>
          <a:xfrm>
            <a:off x="3643306" y="5572140"/>
            <a:ext cx="2000264" cy="923330"/>
          </a:xfrm>
          <a:prstGeom prst="rect">
            <a:avLst/>
          </a:prstGeom>
          <a:noFill/>
        </p:spPr>
        <p:txBody>
          <a:bodyPr wrap="square" rtlCol="0">
            <a:spAutoFit/>
          </a:bodyPr>
          <a:lstStyle/>
          <a:p>
            <a:pPr algn="ctr" fontAlgn="auto">
              <a:spcBef>
                <a:spcPts val="0"/>
              </a:spcBef>
              <a:spcAft>
                <a:spcPts val="0"/>
              </a:spcAft>
              <a:defRPr/>
            </a:pPr>
            <a:r>
              <a:rPr lang="tr-TR" b="1" dirty="0" smtClean="0">
                <a:ln w="1905"/>
                <a:effectLst>
                  <a:innerShdw blurRad="69850" dist="43180" dir="5400000">
                    <a:srgbClr val="000000">
                      <a:alpha val="65000"/>
                    </a:srgbClr>
                  </a:innerShdw>
                </a:effectLst>
              </a:rPr>
              <a:t>13 Ekim 2017</a:t>
            </a:r>
            <a:endParaRPr lang="tr-TR" b="1" dirty="0">
              <a:ln w="1905"/>
              <a:effectLst>
                <a:innerShdw blurRad="69850" dist="43180" dir="5400000">
                  <a:srgbClr val="000000">
                    <a:alpha val="65000"/>
                  </a:srgbClr>
                </a:innerShdw>
              </a:effectLst>
            </a:endParaRPr>
          </a:p>
          <a:p>
            <a:pPr algn="ctr" fontAlgn="auto">
              <a:spcBef>
                <a:spcPts val="0"/>
              </a:spcBef>
              <a:spcAft>
                <a:spcPts val="0"/>
              </a:spcAft>
              <a:defRPr/>
            </a:pPr>
            <a:r>
              <a:rPr lang="tr-TR" b="1" dirty="0" smtClean="0">
                <a:ln w="1905"/>
                <a:effectLst>
                  <a:innerShdw blurRad="69850" dist="43180" dir="5400000">
                    <a:srgbClr val="000000">
                      <a:alpha val="65000"/>
                    </a:srgbClr>
                  </a:innerShdw>
                </a:effectLst>
              </a:rPr>
              <a:t>ANKARA</a:t>
            </a:r>
            <a:endParaRPr lang="tr-TR" b="1" dirty="0">
              <a:ln w="1905"/>
              <a:effectLst>
                <a:innerShdw blurRad="69850" dist="43180" dir="5400000">
                  <a:srgbClr val="000000">
                    <a:alpha val="65000"/>
                  </a:srgbClr>
                </a:innerShdw>
              </a:effectLst>
            </a:endParaRP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grpSp>
        <p:nvGrpSpPr>
          <p:cNvPr id="8" name="4 Grup"/>
          <p:cNvGrpSpPr>
            <a:grpSpLocks/>
          </p:cNvGrpSpPr>
          <p:nvPr/>
        </p:nvGrpSpPr>
        <p:grpSpPr bwMode="auto">
          <a:xfrm>
            <a:off x="1928794" y="928670"/>
            <a:ext cx="5238750" cy="1219200"/>
            <a:chOff x="3443582" y="44026"/>
            <a:chExt cx="2220830" cy="2281086"/>
          </a:xfrm>
        </p:grpSpPr>
        <p:sp>
          <p:nvSpPr>
            <p:cNvPr id="10" name="9 Oval"/>
            <p:cNvSpPr/>
            <p:nvPr/>
          </p:nvSpPr>
          <p:spPr>
            <a:xfrm>
              <a:off x="3443582" y="44026"/>
              <a:ext cx="2220830" cy="2281086"/>
            </a:xfrm>
            <a:prstGeom prst="ellipse">
              <a:avLst/>
            </a:prstGeom>
            <a:ln/>
          </p:spPr>
          <p:style>
            <a:lnRef idx="2">
              <a:schemeClr val="accent3"/>
            </a:lnRef>
            <a:fillRef idx="1">
              <a:schemeClr val="lt1"/>
            </a:fillRef>
            <a:effectRef idx="0">
              <a:schemeClr val="accent3"/>
            </a:effectRef>
            <a:fontRef idx="minor">
              <a:schemeClr val="dk1"/>
            </a:fontRef>
          </p:style>
        </p:sp>
        <p:sp>
          <p:nvSpPr>
            <p:cNvPr id="11" name="Oval 4"/>
            <p:cNvSpPr/>
            <p:nvPr/>
          </p:nvSpPr>
          <p:spPr>
            <a:xfrm>
              <a:off x="3768631" y="543014"/>
              <a:ext cx="1570732" cy="1434588"/>
            </a:xfrm>
            <a:prstGeom prst="rect">
              <a:avLst/>
            </a:prstGeom>
            <a:ln>
              <a:noFill/>
            </a:ln>
          </p:spPr>
          <p:style>
            <a:lnRef idx="2">
              <a:schemeClr val="accent3"/>
            </a:lnRef>
            <a:fillRef idx="1">
              <a:schemeClr val="lt1"/>
            </a:fillRef>
            <a:effectRef idx="0">
              <a:schemeClr val="accent3"/>
            </a:effectRef>
            <a:fontRef idx="minor">
              <a:schemeClr val="dk1"/>
            </a:fontRef>
          </p:style>
          <p:txBody>
            <a:bodyPr lIns="27940" tIns="27940" rIns="27940" bIns="27940" spcCol="1270" anchor="ctr"/>
            <a:lstStyle/>
            <a:p>
              <a:pPr algn="ctr" defTabSz="977900">
                <a:lnSpc>
                  <a:spcPct val="90000"/>
                </a:lnSpc>
                <a:spcAft>
                  <a:spcPct val="35000"/>
                </a:spcAft>
                <a:defRPr/>
              </a:pPr>
              <a:r>
                <a:rPr lang="tr-TR" sz="2800" b="1" dirty="0">
                  <a:solidFill>
                    <a:srgbClr val="002060"/>
                  </a:solidFill>
                </a:rPr>
                <a:t>Ulusal Yeterlilik Sistemi </a:t>
              </a:r>
            </a:p>
            <a:p>
              <a:pPr algn="ctr" defTabSz="977900">
                <a:lnSpc>
                  <a:spcPct val="90000"/>
                </a:lnSpc>
                <a:spcAft>
                  <a:spcPct val="35000"/>
                </a:spcAft>
                <a:defRPr/>
              </a:pPr>
              <a:r>
                <a:rPr lang="tr-TR" sz="2800" b="1" dirty="0">
                  <a:solidFill>
                    <a:srgbClr val="002060"/>
                  </a:solidFill>
                </a:rPr>
                <a:t>Temel Bileşenleri</a:t>
              </a:r>
            </a:p>
          </p:txBody>
        </p:sp>
      </p:grpSp>
      <p:graphicFrame>
        <p:nvGraphicFramePr>
          <p:cNvPr id="12" name="11 Diyagram"/>
          <p:cNvGraphicFramePr/>
          <p:nvPr/>
        </p:nvGraphicFramePr>
        <p:xfrm>
          <a:off x="428596" y="2500306"/>
          <a:ext cx="8217243" cy="4139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Çentikli Sağ Ok"/>
          <p:cNvSpPr/>
          <p:nvPr/>
        </p:nvSpPr>
        <p:spPr>
          <a:xfrm rot="8505192">
            <a:off x="1633873" y="1949335"/>
            <a:ext cx="679369" cy="436738"/>
          </a:xfrm>
          <a:prstGeom prst="notchedRightArrow">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Çentikli Sağ Ok"/>
          <p:cNvSpPr/>
          <p:nvPr/>
        </p:nvSpPr>
        <p:spPr>
          <a:xfrm rot="5400000">
            <a:off x="4320338" y="2180464"/>
            <a:ext cx="511434" cy="436738"/>
          </a:xfrm>
          <a:prstGeom prst="notchedRightArrow">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Çentikli Sağ Ok"/>
          <p:cNvSpPr/>
          <p:nvPr/>
        </p:nvSpPr>
        <p:spPr>
          <a:xfrm rot="2492438">
            <a:off x="6634654" y="1989215"/>
            <a:ext cx="679369" cy="436738"/>
          </a:xfrm>
          <a:prstGeom prst="notchedRightArrow">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4 Başlık"/>
          <p:cNvSpPr txBox="1">
            <a:spLocks/>
          </p:cNvSpPr>
          <p:nvPr/>
        </p:nvSpPr>
        <p:spPr>
          <a:xfrm>
            <a:off x="500034" y="857232"/>
            <a:ext cx="8229600" cy="433677"/>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Ulusal Meslek Standartları (UMS)</a:t>
            </a:r>
          </a:p>
        </p:txBody>
      </p:sp>
      <p:graphicFrame>
        <p:nvGraphicFramePr>
          <p:cNvPr id="8" name="3 İçerik Yer Tutucusu"/>
          <p:cNvGraphicFramePr>
            <a:graphicFrameLocks/>
          </p:cNvGraphicFramePr>
          <p:nvPr/>
        </p:nvGraphicFramePr>
        <p:xfrm>
          <a:off x="357158" y="1785926"/>
          <a:ext cx="8424936"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11 Grup"/>
          <p:cNvGrpSpPr/>
          <p:nvPr/>
        </p:nvGrpSpPr>
        <p:grpSpPr>
          <a:xfrm>
            <a:off x="571472" y="5143512"/>
            <a:ext cx="6858048" cy="970677"/>
            <a:chOff x="568603" y="2246062"/>
            <a:chExt cx="7867790" cy="970677"/>
          </a:xfrm>
          <a:solidFill>
            <a:schemeClr val="accent6">
              <a:lumMod val="40000"/>
              <a:lumOff val="60000"/>
            </a:schemeClr>
          </a:solidFill>
          <a:scene3d>
            <a:camera prst="orthographicFront"/>
            <a:lightRig rig="flat" dir="t"/>
          </a:scene3d>
        </p:grpSpPr>
        <p:sp>
          <p:nvSpPr>
            <p:cNvPr id="13" name="12 Yuvarlatılmış Dikdörtgen"/>
            <p:cNvSpPr/>
            <p:nvPr/>
          </p:nvSpPr>
          <p:spPr>
            <a:xfrm>
              <a:off x="568603" y="2246062"/>
              <a:ext cx="7867790" cy="970677"/>
            </a:xfrm>
            <a:prstGeom prst="roundRect">
              <a:avLst>
                <a:gd name="adj" fmla="val 10000"/>
              </a:avLst>
            </a:prstGeom>
            <a:grp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sp>
        <p:sp>
          <p:nvSpPr>
            <p:cNvPr id="14" name="Yuvarlatılmış Dikdörtgen 4"/>
            <p:cNvSpPr/>
            <p:nvPr/>
          </p:nvSpPr>
          <p:spPr>
            <a:xfrm>
              <a:off x="597033" y="2274492"/>
              <a:ext cx="6382077" cy="91381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r>
                <a:rPr lang="tr-TR" dirty="0" smtClean="0">
                  <a:solidFill>
                    <a:srgbClr val="102455"/>
                  </a:solidFill>
                  <a:latin typeface="Calibri"/>
                </a:rPr>
                <a:t>Meslek standartlarında, bir </a:t>
              </a:r>
              <a:r>
                <a:rPr lang="tr-TR" u="sng" dirty="0" smtClean="0">
                  <a:solidFill>
                    <a:srgbClr val="102455"/>
                  </a:solidFill>
                  <a:latin typeface="Calibri"/>
                </a:rPr>
                <a:t>MESLEĞİN NASIL YAPILMASI</a:t>
              </a:r>
              <a:r>
                <a:rPr lang="tr-TR" dirty="0" smtClean="0">
                  <a:solidFill>
                    <a:srgbClr val="102455"/>
                  </a:solidFill>
                  <a:latin typeface="Calibri"/>
                </a:rPr>
                <a:t> gerektiği tanımlanır ve </a:t>
              </a:r>
              <a:r>
                <a:rPr lang="tr-TR" u="sng" dirty="0" smtClean="0">
                  <a:solidFill>
                    <a:srgbClr val="102455"/>
                  </a:solidFill>
                  <a:latin typeface="Calibri"/>
                </a:rPr>
                <a:t>EN GEÇ 5 YILDA BİR GÜNCELLENİR.</a:t>
              </a:r>
            </a:p>
          </p:txBody>
        </p:sp>
      </p:grpSp>
      <p:grpSp>
        <p:nvGrpSpPr>
          <p:cNvPr id="15" name="14 Grup"/>
          <p:cNvGrpSpPr/>
          <p:nvPr/>
        </p:nvGrpSpPr>
        <p:grpSpPr>
          <a:xfrm>
            <a:off x="6715140" y="4786322"/>
            <a:ext cx="668659" cy="668659"/>
            <a:chOff x="6858046" y="1928827"/>
            <a:chExt cx="668659" cy="668659"/>
          </a:xfrm>
          <a:solidFill>
            <a:schemeClr val="accent6">
              <a:lumMod val="20000"/>
              <a:lumOff val="80000"/>
            </a:schemeClr>
          </a:solidFill>
        </p:grpSpPr>
        <p:sp>
          <p:nvSpPr>
            <p:cNvPr id="16" name="15 Aşağı Ok"/>
            <p:cNvSpPr/>
            <p:nvPr/>
          </p:nvSpPr>
          <p:spPr>
            <a:xfrm>
              <a:off x="6858046" y="1928827"/>
              <a:ext cx="668659" cy="668659"/>
            </a:xfrm>
            <a:prstGeom prst="downArrow">
              <a:avLst>
                <a:gd name="adj1" fmla="val 55000"/>
                <a:gd name="adj2" fmla="val 45000"/>
              </a:avLst>
            </a:prstGeom>
            <a:grpFill/>
            <a:ln w="9525" cap="flat" cmpd="sng" algn="ctr">
              <a:solidFill>
                <a:schemeClr val="accent6">
                  <a:lumMod val="40000"/>
                  <a:lumOff val="60000"/>
                </a:schemeClr>
              </a:solidFill>
              <a:prstDash val="solid"/>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hueOff val="0"/>
                <a:satOff val="0"/>
                <a:lumOff val="0"/>
                <a:alphaOff val="0"/>
              </a:schemeClr>
            </a:fontRef>
          </p:style>
        </p:sp>
        <p:sp>
          <p:nvSpPr>
            <p:cNvPr id="17" name="Aşağı Ok 4"/>
            <p:cNvSpPr/>
            <p:nvPr/>
          </p:nvSpPr>
          <p:spPr>
            <a:xfrm>
              <a:off x="7008494" y="1928827"/>
              <a:ext cx="367763" cy="503166"/>
            </a:xfrm>
            <a:prstGeom prst="rect">
              <a:avLst/>
            </a:prstGeom>
            <a:grpFill/>
            <a:ln>
              <a:solidFill>
                <a:schemeClr val="accent6">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357158" y="1000108"/>
            <a:ext cx="8229600" cy="433677"/>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UMS Hazırlama Süreci</a:t>
            </a:r>
          </a:p>
        </p:txBody>
      </p:sp>
      <p:graphicFrame>
        <p:nvGraphicFramePr>
          <p:cNvPr id="10" name="9 Diyagram"/>
          <p:cNvGraphicFramePr/>
          <p:nvPr/>
        </p:nvGraphicFramePr>
        <p:xfrm>
          <a:off x="857224" y="1928802"/>
          <a:ext cx="7286660"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428596" y="1000108"/>
            <a:ext cx="8229600" cy="500066"/>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lvl="0" algn="ctr">
              <a:spcBef>
                <a:spcPct val="0"/>
              </a:spcBef>
            </a:pPr>
            <a:r>
              <a:rPr lang="en-US" sz="3600" kern="0" dirty="0" err="1" smtClean="0">
                <a:solidFill>
                  <a:prstClr val="white"/>
                </a:solidFill>
              </a:rPr>
              <a:t>Ulusal</a:t>
            </a:r>
            <a:r>
              <a:rPr lang="en-US" sz="3600" kern="0" dirty="0" smtClean="0">
                <a:solidFill>
                  <a:prstClr val="white"/>
                </a:solidFill>
              </a:rPr>
              <a:t> </a:t>
            </a:r>
            <a:r>
              <a:rPr lang="en-US" sz="3600" kern="0" dirty="0" err="1" smtClean="0">
                <a:solidFill>
                  <a:prstClr val="white"/>
                </a:solidFill>
              </a:rPr>
              <a:t>Yeterlilikler</a:t>
            </a:r>
            <a:r>
              <a:rPr lang="tr-TR" sz="3600" kern="0" dirty="0" smtClean="0">
                <a:solidFill>
                  <a:prstClr val="white"/>
                </a:solidFill>
              </a:rPr>
              <a:t> (UY)</a:t>
            </a:r>
          </a:p>
        </p:txBody>
      </p:sp>
      <p:graphicFrame>
        <p:nvGraphicFramePr>
          <p:cNvPr id="10" name="3 İçerik Yer Tutucusu"/>
          <p:cNvGraphicFramePr>
            <a:graphicFrameLocks/>
          </p:cNvGraphicFramePr>
          <p:nvPr/>
        </p:nvGraphicFramePr>
        <p:xfrm>
          <a:off x="357158" y="1643050"/>
          <a:ext cx="8424936" cy="335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10 Grup"/>
          <p:cNvGrpSpPr/>
          <p:nvPr/>
        </p:nvGrpSpPr>
        <p:grpSpPr>
          <a:xfrm>
            <a:off x="642910" y="5357826"/>
            <a:ext cx="6296123" cy="861474"/>
            <a:chOff x="285735" y="2631512"/>
            <a:chExt cx="6296123" cy="718598"/>
          </a:xfrm>
          <a:solidFill>
            <a:schemeClr val="accent6">
              <a:lumMod val="40000"/>
              <a:lumOff val="60000"/>
            </a:schemeClr>
          </a:solidFill>
          <a:scene3d>
            <a:camera prst="orthographicFront"/>
            <a:lightRig rig="flat" dir="t"/>
          </a:scene3d>
        </p:grpSpPr>
        <p:sp>
          <p:nvSpPr>
            <p:cNvPr id="12" name="11 Yuvarlatılmış Dikdörtgen"/>
            <p:cNvSpPr/>
            <p:nvPr/>
          </p:nvSpPr>
          <p:spPr>
            <a:xfrm>
              <a:off x="285735" y="2631512"/>
              <a:ext cx="6296123" cy="718598"/>
            </a:xfrm>
            <a:prstGeom prst="roundRect">
              <a:avLst>
                <a:gd name="adj" fmla="val 10000"/>
              </a:avLst>
            </a:prstGeom>
            <a:grp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sp>
        <p:sp>
          <p:nvSpPr>
            <p:cNvPr id="13" name="Yuvarlatılmış Dikdörtgen 4"/>
            <p:cNvSpPr/>
            <p:nvPr/>
          </p:nvSpPr>
          <p:spPr>
            <a:xfrm>
              <a:off x="306781" y="2652559"/>
              <a:ext cx="5551118" cy="676504"/>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r>
                <a:rPr lang="tr-TR" sz="2000" dirty="0" smtClean="0">
                  <a:solidFill>
                    <a:srgbClr val="102455"/>
                  </a:solidFill>
                </a:rPr>
                <a:t>Yeterliliklerde, BİREYİN mesleği icra ederken nasıl ölçülüp değerlendirileceğine dair bilgiler mevcuttur.</a:t>
              </a:r>
            </a:p>
          </p:txBody>
        </p:sp>
      </p:grpSp>
      <p:grpSp>
        <p:nvGrpSpPr>
          <p:cNvPr id="14" name="13 Grup"/>
          <p:cNvGrpSpPr/>
          <p:nvPr/>
        </p:nvGrpSpPr>
        <p:grpSpPr>
          <a:xfrm>
            <a:off x="6072198" y="4929198"/>
            <a:ext cx="653271" cy="653271"/>
            <a:chOff x="6215109" y="2214579"/>
            <a:chExt cx="653271" cy="653271"/>
          </a:xfrm>
          <a:solidFill>
            <a:schemeClr val="accent6">
              <a:lumMod val="20000"/>
              <a:lumOff val="80000"/>
            </a:schemeClr>
          </a:solidFill>
        </p:grpSpPr>
        <p:sp>
          <p:nvSpPr>
            <p:cNvPr id="15" name="14 Aşağı Ok"/>
            <p:cNvSpPr/>
            <p:nvPr/>
          </p:nvSpPr>
          <p:spPr>
            <a:xfrm>
              <a:off x="6215109" y="2214579"/>
              <a:ext cx="653271" cy="653271"/>
            </a:xfrm>
            <a:prstGeom prst="downArrow">
              <a:avLst>
                <a:gd name="adj1" fmla="val 55000"/>
                <a:gd name="adj2" fmla="val 45000"/>
              </a:avLst>
            </a:prstGeom>
            <a:grpFill/>
            <a:ln w="9525" cap="flat" cmpd="sng" algn="ctr">
              <a:solidFill>
                <a:schemeClr val="accent6">
                  <a:lumMod val="40000"/>
                  <a:lumOff val="60000"/>
                </a:schemeClr>
              </a:solidFill>
              <a:prstDash val="solid"/>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hueOff val="0"/>
                <a:satOff val="0"/>
                <a:lumOff val="0"/>
                <a:alphaOff val="0"/>
              </a:schemeClr>
            </a:fontRef>
          </p:style>
        </p:sp>
        <p:sp>
          <p:nvSpPr>
            <p:cNvPr id="16" name="Aşağı Ok 4"/>
            <p:cNvSpPr/>
            <p:nvPr/>
          </p:nvSpPr>
          <p:spPr>
            <a:xfrm>
              <a:off x="6362095" y="2214579"/>
              <a:ext cx="359299" cy="491586"/>
            </a:xfrm>
            <a:prstGeom prst="rect">
              <a:avLst/>
            </a:prstGeom>
            <a:grpFill/>
            <a:ln>
              <a:solidFill>
                <a:schemeClr val="accent6">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solidFill>
                  <a:sysClr val="windowText" lastClr="000000">
                    <a:hueOff val="0"/>
                    <a:satOff val="0"/>
                    <a:lumOff val="0"/>
                    <a:alphaOff val="0"/>
                  </a:sysClr>
                </a:solidFill>
                <a:latin typeface="Calibri"/>
                <a:ea typeface="+mn-ea"/>
                <a:cs typeface="+mn-cs"/>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8" name="4 Başlık"/>
          <p:cNvSpPr txBox="1">
            <a:spLocks/>
          </p:cNvSpPr>
          <p:nvPr/>
        </p:nvSpPr>
        <p:spPr>
          <a:xfrm>
            <a:off x="428596" y="1000108"/>
            <a:ext cx="8229600" cy="500066"/>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lvl="0" algn="ctr">
              <a:spcBef>
                <a:spcPct val="0"/>
              </a:spcBef>
            </a:pPr>
            <a:r>
              <a:rPr lang="tr-TR" sz="3600" kern="0" dirty="0" smtClean="0">
                <a:solidFill>
                  <a:prstClr val="white"/>
                </a:solidFill>
              </a:rPr>
              <a:t>UY Hazırlama Süreci</a:t>
            </a:r>
          </a:p>
        </p:txBody>
      </p:sp>
      <p:graphicFrame>
        <p:nvGraphicFramePr>
          <p:cNvPr id="10" name="9 Diyagram"/>
          <p:cNvGraphicFramePr/>
          <p:nvPr/>
        </p:nvGraphicFramePr>
        <p:xfrm>
          <a:off x="857224" y="1928802"/>
          <a:ext cx="7286660"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357158" y="1000108"/>
            <a:ext cx="8229600" cy="591567"/>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lvl="0" algn="ctr">
              <a:spcBef>
                <a:spcPct val="0"/>
              </a:spcBef>
              <a:defRPr/>
            </a:pPr>
            <a:r>
              <a:rPr lang="tr-TR" sz="3600" kern="0" dirty="0" smtClean="0">
                <a:solidFill>
                  <a:prstClr val="white"/>
                </a:solidFill>
              </a:rPr>
              <a:t>UMS ile UY Arasındaki Temel Fark</a:t>
            </a:r>
          </a:p>
        </p:txBody>
      </p:sp>
      <p:graphicFrame>
        <p:nvGraphicFramePr>
          <p:cNvPr id="10" name="9 Diyagram"/>
          <p:cNvGraphicFramePr/>
          <p:nvPr/>
        </p:nvGraphicFramePr>
        <p:xfrm>
          <a:off x="500034" y="1700808"/>
          <a:ext cx="8143932" cy="4228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357158" y="1000108"/>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MYK Sektör Komiteleri</a:t>
            </a:r>
          </a:p>
        </p:txBody>
      </p:sp>
      <p:pic>
        <p:nvPicPr>
          <p:cNvPr id="11" name="Picture 3" descr="C:\Users\korel.unsal\Desktop\212609_600_yoneticiler_icin_zaman_ve_toplanti_1351893404.jpg"/>
          <p:cNvPicPr>
            <a:picLocks noChangeAspect="1" noChangeArrowheads="1"/>
          </p:cNvPicPr>
          <p:nvPr/>
        </p:nvPicPr>
        <p:blipFill>
          <a:blip r:embed="rId3" cstate="print"/>
          <a:srcRect/>
          <a:stretch>
            <a:fillRect/>
          </a:stretch>
        </p:blipFill>
        <p:spPr bwMode="auto">
          <a:xfrm>
            <a:off x="5929322" y="4643422"/>
            <a:ext cx="3024336" cy="2214578"/>
          </a:xfrm>
          <a:prstGeom prst="rect">
            <a:avLst/>
          </a:prstGeom>
          <a:noFill/>
        </p:spPr>
      </p:pic>
      <p:sp>
        <p:nvSpPr>
          <p:cNvPr id="13" name="12 Akış Çizelgesi: Sonlandırıcı"/>
          <p:cNvSpPr/>
          <p:nvPr/>
        </p:nvSpPr>
        <p:spPr>
          <a:xfrm>
            <a:off x="4857752" y="1714488"/>
            <a:ext cx="3887778" cy="1071569"/>
          </a:xfrm>
          <a:prstGeom prst="flowChartTerminator">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338241" indent="-338241" algn="ctr">
              <a:buClr>
                <a:schemeClr val="tx2"/>
              </a:buClr>
              <a:defRPr/>
            </a:pPr>
            <a:r>
              <a:rPr lang="tr-TR" sz="1600" dirty="0">
                <a:solidFill>
                  <a:srgbClr val="102455"/>
                </a:solidFill>
                <a:cs typeface="Times New Roman" pitchFamily="18" charset="0"/>
              </a:rPr>
              <a:t>	</a:t>
            </a:r>
            <a:r>
              <a:rPr lang="tr-TR" sz="1600" b="1" dirty="0">
                <a:solidFill>
                  <a:srgbClr val="102455"/>
                </a:solidFill>
                <a:cs typeface="Times New Roman" pitchFamily="18" charset="0"/>
              </a:rPr>
              <a:t>Taslak meslek </a:t>
            </a:r>
            <a:r>
              <a:rPr lang="tr-TR" sz="1600" b="1" dirty="0" smtClean="0">
                <a:solidFill>
                  <a:srgbClr val="102455"/>
                </a:solidFill>
                <a:cs typeface="Times New Roman" pitchFamily="18" charset="0"/>
              </a:rPr>
              <a:t>standartlarının UMS; taslak </a:t>
            </a:r>
            <a:r>
              <a:rPr lang="tr-TR" sz="1600" b="1" dirty="0">
                <a:solidFill>
                  <a:srgbClr val="102455"/>
                </a:solidFill>
                <a:cs typeface="Times New Roman" pitchFamily="18" charset="0"/>
              </a:rPr>
              <a:t>yeterliliklerin </a:t>
            </a:r>
            <a:r>
              <a:rPr lang="tr-TR" sz="1600" b="1" dirty="0" smtClean="0">
                <a:solidFill>
                  <a:srgbClr val="102455"/>
                </a:solidFill>
                <a:cs typeface="Times New Roman" pitchFamily="18" charset="0"/>
              </a:rPr>
              <a:t>UY </a:t>
            </a:r>
            <a:r>
              <a:rPr lang="tr-TR" sz="1600" b="1" dirty="0">
                <a:solidFill>
                  <a:srgbClr val="102455"/>
                </a:solidFill>
                <a:cs typeface="Times New Roman" pitchFamily="18" charset="0"/>
              </a:rPr>
              <a:t>olarak kabul edilebilmesi için</a:t>
            </a:r>
            <a:r>
              <a:rPr lang="tr-TR" sz="1600" b="1" dirty="0" smtClean="0">
                <a:solidFill>
                  <a:srgbClr val="102455"/>
                </a:solidFill>
                <a:cs typeface="Times New Roman" pitchFamily="18" charset="0"/>
              </a:rPr>
              <a:t>,</a:t>
            </a:r>
          </a:p>
        </p:txBody>
      </p:sp>
      <p:graphicFrame>
        <p:nvGraphicFramePr>
          <p:cNvPr id="14" name="13 Diyagram"/>
          <p:cNvGraphicFramePr/>
          <p:nvPr/>
        </p:nvGraphicFramePr>
        <p:xfrm>
          <a:off x="4929190" y="3000372"/>
          <a:ext cx="3896527" cy="1798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14 Akış Çizelgesi: Sonlandırıcı"/>
          <p:cNvSpPr/>
          <p:nvPr/>
        </p:nvSpPr>
        <p:spPr>
          <a:xfrm>
            <a:off x="714348" y="1857364"/>
            <a:ext cx="2701924" cy="785817"/>
          </a:xfrm>
          <a:prstGeom prst="flowChartTerminator">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338241" indent="-338241" algn="ctr">
              <a:buClr>
                <a:schemeClr val="tx2"/>
              </a:buClr>
              <a:defRPr/>
            </a:pPr>
            <a:r>
              <a:rPr lang="tr-TR" sz="1600" b="1" dirty="0">
                <a:solidFill>
                  <a:srgbClr val="102455"/>
                </a:solidFill>
                <a:cs typeface="Times New Roman" pitchFamily="18" charset="0"/>
              </a:rPr>
              <a:t>SEKTÖR KOMİTESİ </a:t>
            </a:r>
            <a:r>
              <a:rPr lang="tr-TR" sz="1600" b="1" dirty="0" smtClean="0">
                <a:solidFill>
                  <a:srgbClr val="102455"/>
                </a:solidFill>
                <a:cs typeface="Times New Roman" pitchFamily="18" charset="0"/>
              </a:rPr>
              <a:t>ÜYELERİ</a:t>
            </a:r>
            <a:endParaRPr lang="tr-TR" sz="2000" b="1" dirty="0">
              <a:solidFill>
                <a:srgbClr val="102455"/>
              </a:solidFill>
              <a:cs typeface="Times New Roman" pitchFamily="18" charset="0"/>
            </a:endParaRPr>
          </a:p>
        </p:txBody>
      </p:sp>
      <p:grpSp>
        <p:nvGrpSpPr>
          <p:cNvPr id="34" name="6 Grup"/>
          <p:cNvGrpSpPr>
            <a:grpSpLocks/>
          </p:cNvGrpSpPr>
          <p:nvPr/>
        </p:nvGrpSpPr>
        <p:grpSpPr bwMode="auto">
          <a:xfrm>
            <a:off x="285720" y="3143248"/>
            <a:ext cx="3790950" cy="384175"/>
            <a:chOff x="340434" y="1857688"/>
            <a:chExt cx="6711411" cy="383760"/>
          </a:xfrm>
        </p:grpSpPr>
        <p:sp>
          <p:nvSpPr>
            <p:cNvPr id="35" name="34 Yuvarlatılmış Dikdörtgen"/>
            <p:cNvSpPr/>
            <p:nvPr/>
          </p:nvSpPr>
          <p:spPr>
            <a:xfrm>
              <a:off x="340434" y="1857688"/>
              <a:ext cx="6711411" cy="383760"/>
            </a:xfrm>
            <a:prstGeom prst="roundRect">
              <a:avLst/>
            </a:prstGeom>
            <a:solidFill>
              <a:srgbClr val="9BBB59">
                <a:hueOff val="4821541"/>
                <a:satOff val="-7234"/>
                <a:lumOff val="-1176"/>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Yuvarlatılmış Dikdörtgen 4"/>
            <p:cNvSpPr/>
            <p:nvPr/>
          </p:nvSpPr>
          <p:spPr>
            <a:xfrm>
              <a:off x="360108" y="1876717"/>
              <a:ext cx="6672064" cy="345701"/>
            </a:xfrm>
            <a:prstGeom prst="rect">
              <a:avLst/>
            </a:prstGeom>
          </p:spPr>
          <p:style>
            <a:lnRef idx="0">
              <a:scrgbClr r="0" g="0" b="0"/>
            </a:lnRef>
            <a:fillRef idx="0">
              <a:scrgbClr r="0" g="0" b="0"/>
            </a:fillRef>
            <a:effectRef idx="0">
              <a:scrgbClr r="0" g="0" b="0"/>
            </a:effectRef>
            <a:fontRef idx="minor">
              <a:schemeClr val="lt1"/>
            </a:fontRef>
          </p:style>
          <p:txBody>
            <a:bodyPr lIns="186711" tIns="0" rIns="186711" bIns="0" spcCol="1270" anchor="ctr"/>
            <a:lstStyle/>
            <a:p>
              <a:pPr algn="ctr" defTabSz="711200">
                <a:lnSpc>
                  <a:spcPct val="90000"/>
                </a:lnSpc>
                <a:spcAft>
                  <a:spcPct val="35000"/>
                </a:spcAft>
                <a:defRPr/>
              </a:pPr>
              <a:r>
                <a:rPr lang="en-GB" sz="1600" b="1" dirty="0" err="1">
                  <a:solidFill>
                    <a:sysClr val="window" lastClr="FFFFFF"/>
                  </a:solidFill>
                </a:rPr>
                <a:t>Çalışma</a:t>
              </a:r>
              <a:r>
                <a:rPr lang="en-GB" sz="1600" b="1" dirty="0">
                  <a:solidFill>
                    <a:sysClr val="window" lastClr="FFFFFF"/>
                  </a:solidFill>
                </a:rPr>
                <a:t> ve </a:t>
              </a:r>
              <a:r>
                <a:rPr lang="en-GB" sz="1600" b="1" dirty="0" err="1">
                  <a:solidFill>
                    <a:sysClr val="window" lastClr="FFFFFF"/>
                  </a:solidFill>
                </a:rPr>
                <a:t>Sosyal</a:t>
              </a:r>
              <a:r>
                <a:rPr lang="en-GB" sz="1600" b="1" dirty="0">
                  <a:solidFill>
                    <a:sysClr val="window" lastClr="FFFFFF"/>
                  </a:solidFill>
                </a:rPr>
                <a:t> </a:t>
              </a:r>
              <a:r>
                <a:rPr lang="en-GB" sz="1600" b="1" dirty="0" err="1">
                  <a:solidFill>
                    <a:sysClr val="window" lastClr="FFFFFF"/>
                  </a:solidFill>
                </a:rPr>
                <a:t>Güvenlik</a:t>
              </a:r>
              <a:r>
                <a:rPr lang="en-GB" sz="1600" b="1" dirty="0">
                  <a:solidFill>
                    <a:sysClr val="window" lastClr="FFFFFF"/>
                  </a:solidFill>
                </a:rPr>
                <a:t> </a:t>
              </a:r>
              <a:r>
                <a:rPr lang="en-GB" sz="1600" b="1" dirty="0" err="1">
                  <a:solidFill>
                    <a:sysClr val="window" lastClr="FFFFFF"/>
                  </a:solidFill>
                </a:rPr>
                <a:t>Bakanlığı</a:t>
              </a:r>
              <a:endParaRPr lang="en-GB" sz="1600" b="1" dirty="0">
                <a:solidFill>
                  <a:sysClr val="window" lastClr="FFFFFF"/>
                </a:solidFill>
              </a:endParaRPr>
            </a:p>
          </p:txBody>
        </p:sp>
      </p:grpSp>
      <p:grpSp>
        <p:nvGrpSpPr>
          <p:cNvPr id="37" name="9 Grup"/>
          <p:cNvGrpSpPr>
            <a:grpSpLocks/>
          </p:cNvGrpSpPr>
          <p:nvPr/>
        </p:nvGrpSpPr>
        <p:grpSpPr bwMode="auto">
          <a:xfrm>
            <a:off x="285720" y="3733798"/>
            <a:ext cx="3790950" cy="382588"/>
            <a:chOff x="340434" y="2447368"/>
            <a:chExt cx="6711411" cy="383760"/>
          </a:xfrm>
        </p:grpSpPr>
        <p:sp>
          <p:nvSpPr>
            <p:cNvPr id="38" name="37 Yuvarlatılmış Dikdörtgen"/>
            <p:cNvSpPr/>
            <p:nvPr/>
          </p:nvSpPr>
          <p:spPr>
            <a:xfrm>
              <a:off x="340434" y="2447368"/>
              <a:ext cx="6711411" cy="383760"/>
            </a:xfrm>
            <a:prstGeom prst="roundRect">
              <a:avLst/>
            </a:prstGeom>
            <a:solidFill>
              <a:srgbClr val="9BBB59">
                <a:hueOff val="6428722"/>
                <a:satOff val="-9646"/>
                <a:lumOff val="-1569"/>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Yuvarlatılmış Dikdörtgen 6"/>
            <p:cNvSpPr/>
            <p:nvPr/>
          </p:nvSpPr>
          <p:spPr>
            <a:xfrm>
              <a:off x="360108" y="2466476"/>
              <a:ext cx="6672064" cy="345543"/>
            </a:xfrm>
            <a:prstGeom prst="rect">
              <a:avLst/>
            </a:prstGeom>
          </p:spPr>
          <p:style>
            <a:lnRef idx="0">
              <a:scrgbClr r="0" g="0" b="0"/>
            </a:lnRef>
            <a:fillRef idx="0">
              <a:scrgbClr r="0" g="0" b="0"/>
            </a:fillRef>
            <a:effectRef idx="0">
              <a:scrgbClr r="0" g="0" b="0"/>
            </a:effectRef>
            <a:fontRef idx="minor">
              <a:schemeClr val="lt1"/>
            </a:fontRef>
          </p:style>
          <p:txBody>
            <a:bodyPr lIns="186711" tIns="0" rIns="186711" bIns="0" spcCol="1270" anchor="ctr"/>
            <a:lstStyle/>
            <a:p>
              <a:pPr algn="ctr" defTabSz="711200">
                <a:lnSpc>
                  <a:spcPct val="90000"/>
                </a:lnSpc>
                <a:spcAft>
                  <a:spcPct val="35000"/>
                </a:spcAft>
                <a:defRPr/>
              </a:pPr>
              <a:r>
                <a:rPr lang="tr-TR" sz="1600" b="1" dirty="0">
                  <a:solidFill>
                    <a:sysClr val="window" lastClr="FFFFFF"/>
                  </a:solidFill>
                </a:rPr>
                <a:t>Milli Eğitim Bakanlığı</a:t>
              </a:r>
            </a:p>
          </p:txBody>
        </p:sp>
      </p:grpSp>
      <p:grpSp>
        <p:nvGrpSpPr>
          <p:cNvPr id="40" name="12 Grup"/>
          <p:cNvGrpSpPr>
            <a:grpSpLocks/>
          </p:cNvGrpSpPr>
          <p:nvPr/>
        </p:nvGrpSpPr>
        <p:grpSpPr bwMode="auto">
          <a:xfrm>
            <a:off x="285720" y="4322761"/>
            <a:ext cx="3790950" cy="384175"/>
            <a:chOff x="340434" y="3037048"/>
            <a:chExt cx="6711411" cy="383760"/>
          </a:xfrm>
          <a:solidFill>
            <a:schemeClr val="accent2">
              <a:lumMod val="60000"/>
              <a:lumOff val="40000"/>
            </a:schemeClr>
          </a:solidFill>
        </p:grpSpPr>
        <p:sp>
          <p:nvSpPr>
            <p:cNvPr id="41" name="40 Yuvarlatılmış Dikdörtgen"/>
            <p:cNvSpPr/>
            <p:nvPr/>
          </p:nvSpPr>
          <p:spPr>
            <a:xfrm>
              <a:off x="340434" y="3037048"/>
              <a:ext cx="6711411" cy="383760"/>
            </a:xfrm>
            <a:prstGeom prst="roundRect">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2" name="Yuvarlatılmış Dikdörtgen 8"/>
            <p:cNvSpPr/>
            <p:nvPr/>
          </p:nvSpPr>
          <p:spPr>
            <a:xfrm>
              <a:off x="360108" y="3056077"/>
              <a:ext cx="6672064" cy="345701"/>
            </a:xfrm>
            <a:prstGeom prst="rect">
              <a:avLst/>
            </a:prstGeom>
            <a:grpFill/>
          </p:spPr>
          <p:style>
            <a:lnRef idx="0">
              <a:scrgbClr r="0" g="0" b="0"/>
            </a:lnRef>
            <a:fillRef idx="0">
              <a:scrgbClr r="0" g="0" b="0"/>
            </a:fillRef>
            <a:effectRef idx="0">
              <a:scrgbClr r="0" g="0" b="0"/>
            </a:effectRef>
            <a:fontRef idx="minor">
              <a:schemeClr val="lt1"/>
            </a:fontRef>
          </p:style>
          <p:txBody>
            <a:bodyPr lIns="186711" tIns="0" rIns="186711" bIns="0" spcCol="1270" anchor="ctr"/>
            <a:lstStyle/>
            <a:p>
              <a:pPr algn="ctr" defTabSz="711200">
                <a:lnSpc>
                  <a:spcPct val="90000"/>
                </a:lnSpc>
                <a:spcAft>
                  <a:spcPct val="35000"/>
                </a:spcAft>
                <a:defRPr/>
              </a:pPr>
              <a:r>
                <a:rPr lang="en-GB" sz="1600" b="1" dirty="0" err="1">
                  <a:solidFill>
                    <a:sysClr val="window" lastClr="FFFFFF"/>
                  </a:solidFill>
                </a:rPr>
                <a:t>Yükseköğretim</a:t>
              </a:r>
              <a:r>
                <a:rPr lang="en-GB" sz="1600" b="1" dirty="0">
                  <a:solidFill>
                    <a:sysClr val="window" lastClr="FFFFFF"/>
                  </a:solidFill>
                </a:rPr>
                <a:t> </a:t>
              </a:r>
              <a:r>
                <a:rPr lang="en-GB" sz="1600" b="1" dirty="0" err="1">
                  <a:solidFill>
                    <a:sysClr val="window" lastClr="FFFFFF"/>
                  </a:solidFill>
                </a:rPr>
                <a:t>Kurulu</a:t>
              </a:r>
              <a:endParaRPr lang="en-GB" sz="1600" b="1" dirty="0">
                <a:solidFill>
                  <a:sysClr val="window" lastClr="FFFFFF"/>
                </a:solidFill>
              </a:endParaRPr>
            </a:p>
          </p:txBody>
        </p:sp>
      </p:grpSp>
      <p:grpSp>
        <p:nvGrpSpPr>
          <p:cNvPr id="43" name="15 Grup"/>
          <p:cNvGrpSpPr>
            <a:grpSpLocks/>
          </p:cNvGrpSpPr>
          <p:nvPr/>
        </p:nvGrpSpPr>
        <p:grpSpPr bwMode="auto">
          <a:xfrm>
            <a:off x="285720" y="4913311"/>
            <a:ext cx="3790950" cy="382587"/>
            <a:chOff x="340434" y="3626728"/>
            <a:chExt cx="6711411" cy="383760"/>
          </a:xfrm>
        </p:grpSpPr>
        <p:sp>
          <p:nvSpPr>
            <p:cNvPr id="44" name="43 Yuvarlatılmış Dikdörtgen"/>
            <p:cNvSpPr/>
            <p:nvPr/>
          </p:nvSpPr>
          <p:spPr>
            <a:xfrm>
              <a:off x="340434" y="3626728"/>
              <a:ext cx="6711411" cy="383760"/>
            </a:xfrm>
            <a:prstGeom prst="roundRect">
              <a:avLst/>
            </a:prstGeom>
            <a:solidFill>
              <a:srgbClr val="9BBB59">
                <a:hueOff val="9643083"/>
                <a:satOff val="-14469"/>
                <a:lumOff val="-2353"/>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5" name="Yuvarlatılmış Dikdörtgen 10"/>
            <p:cNvSpPr/>
            <p:nvPr/>
          </p:nvSpPr>
          <p:spPr>
            <a:xfrm>
              <a:off x="360108" y="3645836"/>
              <a:ext cx="6672064" cy="345543"/>
            </a:xfrm>
            <a:prstGeom prst="rect">
              <a:avLst/>
            </a:prstGeom>
          </p:spPr>
          <p:style>
            <a:lnRef idx="0">
              <a:scrgbClr r="0" g="0" b="0"/>
            </a:lnRef>
            <a:fillRef idx="0">
              <a:scrgbClr r="0" g="0" b="0"/>
            </a:fillRef>
            <a:effectRef idx="0">
              <a:scrgbClr r="0" g="0" b="0"/>
            </a:effectRef>
            <a:fontRef idx="minor">
              <a:schemeClr val="lt1"/>
            </a:fontRef>
          </p:style>
          <p:txBody>
            <a:bodyPr lIns="186711" tIns="0" rIns="186711" bIns="0" spcCol="1270" anchor="ctr"/>
            <a:lstStyle/>
            <a:p>
              <a:pPr algn="ctr" defTabSz="711200">
                <a:lnSpc>
                  <a:spcPct val="90000"/>
                </a:lnSpc>
                <a:spcAft>
                  <a:spcPct val="35000"/>
                </a:spcAft>
                <a:defRPr/>
              </a:pPr>
              <a:r>
                <a:rPr lang="tr-TR" sz="1600" b="1" dirty="0">
                  <a:solidFill>
                    <a:sysClr val="window" lastClr="FFFFFF"/>
                  </a:solidFill>
                </a:rPr>
                <a:t>Meslekle ilgili diğer Bakanlıklar</a:t>
              </a:r>
            </a:p>
          </p:txBody>
        </p:sp>
      </p:grpSp>
      <p:grpSp>
        <p:nvGrpSpPr>
          <p:cNvPr id="46" name="18 Grup"/>
          <p:cNvGrpSpPr>
            <a:grpSpLocks/>
          </p:cNvGrpSpPr>
          <p:nvPr/>
        </p:nvGrpSpPr>
        <p:grpSpPr bwMode="auto">
          <a:xfrm>
            <a:off x="285720" y="5478461"/>
            <a:ext cx="3790950" cy="384175"/>
            <a:chOff x="340434" y="4216408"/>
            <a:chExt cx="6711411" cy="383760"/>
          </a:xfrm>
        </p:grpSpPr>
        <p:sp>
          <p:nvSpPr>
            <p:cNvPr id="47" name="46 Yuvarlatılmış Dikdörtgen"/>
            <p:cNvSpPr/>
            <p:nvPr/>
          </p:nvSpPr>
          <p:spPr>
            <a:xfrm>
              <a:off x="340434" y="4216408"/>
              <a:ext cx="6711411" cy="383760"/>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8" name="Yuvarlatılmış Dikdörtgen 12"/>
            <p:cNvSpPr/>
            <p:nvPr/>
          </p:nvSpPr>
          <p:spPr>
            <a:xfrm>
              <a:off x="360108" y="4235437"/>
              <a:ext cx="6672064" cy="345701"/>
            </a:xfrm>
            <a:prstGeom prst="rect">
              <a:avLst/>
            </a:prstGeom>
          </p:spPr>
          <p:style>
            <a:lnRef idx="0">
              <a:scrgbClr r="0" g="0" b="0"/>
            </a:lnRef>
            <a:fillRef idx="0">
              <a:scrgbClr r="0" g="0" b="0"/>
            </a:fillRef>
            <a:effectRef idx="0">
              <a:scrgbClr r="0" g="0" b="0"/>
            </a:effectRef>
            <a:fontRef idx="minor">
              <a:schemeClr val="lt1"/>
            </a:fontRef>
          </p:style>
          <p:txBody>
            <a:bodyPr lIns="186711" tIns="0" rIns="186711" bIns="0" spcCol="1270" anchor="ctr"/>
            <a:lstStyle/>
            <a:p>
              <a:pPr algn="ctr" defTabSz="711200">
                <a:lnSpc>
                  <a:spcPct val="90000"/>
                </a:lnSpc>
                <a:spcAft>
                  <a:spcPct val="35000"/>
                </a:spcAft>
                <a:defRPr/>
              </a:pPr>
              <a:r>
                <a:rPr lang="tr-TR" sz="1600" b="1" dirty="0" err="1">
                  <a:solidFill>
                    <a:sysClr val="window" lastClr="FFFFFF"/>
                  </a:solidFill>
                </a:rPr>
                <a:t>İ</a:t>
              </a:r>
              <a:r>
                <a:rPr lang="en-GB" sz="1600" b="1" dirty="0" err="1">
                  <a:solidFill>
                    <a:sysClr val="window" lastClr="FFFFFF"/>
                  </a:solidFill>
                </a:rPr>
                <a:t>şçi</a:t>
              </a:r>
              <a:r>
                <a:rPr lang="en-GB" sz="1600" b="1" dirty="0">
                  <a:solidFill>
                    <a:sysClr val="window" lastClr="FFFFFF"/>
                  </a:solidFill>
                </a:rPr>
                <a:t>, </a:t>
              </a:r>
              <a:r>
                <a:rPr lang="en-GB" sz="1600" b="1" dirty="0" err="1">
                  <a:solidFill>
                    <a:sysClr val="window" lastClr="FFFFFF"/>
                  </a:solidFill>
                </a:rPr>
                <a:t>işveren</a:t>
              </a:r>
              <a:r>
                <a:rPr lang="en-GB" sz="1600" b="1" dirty="0">
                  <a:solidFill>
                    <a:sysClr val="window" lastClr="FFFFFF"/>
                  </a:solidFill>
                </a:rPr>
                <a:t> ve </a:t>
              </a:r>
              <a:r>
                <a:rPr lang="en-GB" sz="1600" b="1" dirty="0" err="1">
                  <a:solidFill>
                    <a:sysClr val="window" lastClr="FFFFFF"/>
                  </a:solidFill>
                </a:rPr>
                <a:t>meslek</a:t>
              </a:r>
              <a:r>
                <a:rPr lang="en-GB" sz="1600" b="1" dirty="0">
                  <a:solidFill>
                    <a:sysClr val="window" lastClr="FFFFFF"/>
                  </a:solidFill>
                </a:rPr>
                <a:t> </a:t>
              </a:r>
              <a:r>
                <a:rPr lang="en-GB" sz="1600" b="1" dirty="0" err="1">
                  <a:solidFill>
                    <a:sysClr val="window" lastClr="FFFFFF"/>
                  </a:solidFill>
                </a:rPr>
                <a:t>kuruluşları</a:t>
              </a:r>
              <a:endParaRPr lang="tr-TR" sz="1600" b="1" dirty="0">
                <a:solidFill>
                  <a:sysClr val="window" lastClr="FFFFFF"/>
                </a:solidFill>
              </a:endParaRPr>
            </a:p>
          </p:txBody>
        </p:sp>
      </p:grpSp>
      <p:grpSp>
        <p:nvGrpSpPr>
          <p:cNvPr id="49" name="22 Grup"/>
          <p:cNvGrpSpPr>
            <a:grpSpLocks/>
          </p:cNvGrpSpPr>
          <p:nvPr/>
        </p:nvGrpSpPr>
        <p:grpSpPr bwMode="auto">
          <a:xfrm>
            <a:off x="296833" y="6019798"/>
            <a:ext cx="3790950" cy="384175"/>
            <a:chOff x="340434" y="4216408"/>
            <a:chExt cx="6711411" cy="383760"/>
          </a:xfrm>
        </p:grpSpPr>
        <p:sp>
          <p:nvSpPr>
            <p:cNvPr id="50" name="49 Yuvarlatılmış Dikdörtgen"/>
            <p:cNvSpPr/>
            <p:nvPr/>
          </p:nvSpPr>
          <p:spPr>
            <a:xfrm>
              <a:off x="340434" y="4216408"/>
              <a:ext cx="6711411" cy="383760"/>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1" name="Yuvarlatılmış Dikdörtgen 12"/>
            <p:cNvSpPr/>
            <p:nvPr/>
          </p:nvSpPr>
          <p:spPr>
            <a:xfrm>
              <a:off x="360106" y="4235437"/>
              <a:ext cx="6672064" cy="345701"/>
            </a:xfrm>
            <a:prstGeom prst="rect">
              <a:avLst/>
            </a:prstGeom>
            <a:solidFill>
              <a:srgbClr val="3399FF"/>
            </a:solidFill>
          </p:spPr>
          <p:style>
            <a:lnRef idx="0">
              <a:scrgbClr r="0" g="0" b="0"/>
            </a:lnRef>
            <a:fillRef idx="0">
              <a:scrgbClr r="0" g="0" b="0"/>
            </a:fillRef>
            <a:effectRef idx="0">
              <a:scrgbClr r="0" g="0" b="0"/>
            </a:effectRef>
            <a:fontRef idx="minor">
              <a:schemeClr val="lt1"/>
            </a:fontRef>
          </p:style>
          <p:txBody>
            <a:bodyPr lIns="186711" tIns="0" rIns="186711" bIns="0" spcCol="1270" anchor="ctr"/>
            <a:lstStyle/>
            <a:p>
              <a:pPr algn="ctr" defTabSz="711200">
                <a:lnSpc>
                  <a:spcPct val="90000"/>
                </a:lnSpc>
                <a:spcAft>
                  <a:spcPct val="35000"/>
                </a:spcAft>
                <a:defRPr/>
              </a:pPr>
              <a:r>
                <a:rPr lang="tr-TR" sz="1600" b="1" dirty="0">
                  <a:solidFill>
                    <a:sysClr val="window" lastClr="FFFFFF"/>
                  </a:solidFill>
                </a:rPr>
                <a:t>Mesleki Yeterlilik Kurumu</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graphicFrame>
        <p:nvGraphicFramePr>
          <p:cNvPr id="8" name="7 Tablo"/>
          <p:cNvGraphicFramePr>
            <a:graphicFrameLocks noGrp="1"/>
          </p:cNvGraphicFramePr>
          <p:nvPr/>
        </p:nvGraphicFramePr>
        <p:xfrm>
          <a:off x="190003" y="1643050"/>
          <a:ext cx="8811153" cy="4754988"/>
        </p:xfrm>
        <a:graphic>
          <a:graphicData uri="http://schemas.openxmlformats.org/drawingml/2006/table">
            <a:tbl>
              <a:tblPr firstRow="1" bandRow="1"/>
              <a:tblGrid>
                <a:gridCol w="2808263">
                  <a:extLst>
                    <a:ext uri="{9D8B030D-6E8A-4147-A177-3AD203B41FA5}">
                      <a16:colId xmlns:a16="http://schemas.microsoft.com/office/drawing/2014/main" val="20000"/>
                    </a:ext>
                  </a:extLst>
                </a:gridCol>
                <a:gridCol w="2862686">
                  <a:extLst>
                    <a:ext uri="{9D8B030D-6E8A-4147-A177-3AD203B41FA5}">
                      <a16:colId xmlns:a16="http://schemas.microsoft.com/office/drawing/2014/main" val="20001"/>
                    </a:ext>
                  </a:extLst>
                </a:gridCol>
                <a:gridCol w="3140204">
                  <a:extLst>
                    <a:ext uri="{9D8B030D-6E8A-4147-A177-3AD203B41FA5}">
                      <a16:colId xmlns:a16="http://schemas.microsoft.com/office/drawing/2014/main" val="20002"/>
                    </a:ext>
                  </a:extLst>
                </a:gridCol>
              </a:tblGrid>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102455"/>
                          </a:solidFill>
                          <a:latin typeface="+mn-lt"/>
                          <a:ea typeface="+mn-ea"/>
                          <a:cs typeface="+mn-cs"/>
                        </a:rPr>
                        <a:t>Adalet ve Güvenlik </a:t>
                      </a:r>
                    </a:p>
                  </a:txBody>
                  <a:tcPr marL="84406" marR="84406" marT="45726" marB="45726"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kumimoji="0" lang="tr-TR" sz="1800" b="1" i="0" u="none" strike="noStrike" kern="1200" cap="none" spc="0" normalizeH="0" baseline="0" noProof="0" dirty="0" smtClean="0">
                          <a:ln>
                            <a:noFill/>
                          </a:ln>
                          <a:solidFill>
                            <a:srgbClr val="102455"/>
                          </a:solidFill>
                          <a:effectLst/>
                          <a:uLnTx/>
                          <a:uFillTx/>
                          <a:latin typeface="+mn-lt"/>
                          <a:ea typeface="+mn-ea"/>
                          <a:cs typeface="+mn-cs"/>
                        </a:rPr>
                        <a:t>Gıda</a:t>
                      </a:r>
                      <a:endParaRPr lang="tr-TR" sz="1800" b="1" dirty="0">
                        <a:solidFill>
                          <a:srgbClr val="102455"/>
                        </a:solidFill>
                        <a:latin typeface="+mn-lt"/>
                      </a:endParaRPr>
                    </a:p>
                  </a:txBody>
                  <a:tcPr marL="84406" marR="84406" marT="45726" marB="4572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457200" indent="-457200" algn="l" eaLnBrk="1" hangingPunct="1">
                        <a:buFont typeface="+mj-lt"/>
                        <a:buNone/>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Sağlık ve Sosyal</a:t>
                      </a:r>
                    </a:p>
                    <a:p>
                      <a:pPr marL="457200" indent="-457200" algn="l" eaLnBrk="1" hangingPunct="1">
                        <a:buFont typeface="+mj-lt"/>
                        <a:buNone/>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Hizmetler </a:t>
                      </a:r>
                    </a:p>
                  </a:txBody>
                  <a:tcPr marL="84406" marR="84406" marT="45726" marB="45726"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0"/>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102455"/>
                          </a:solidFill>
                          <a:latin typeface="+mn-lt"/>
                          <a:ea typeface="+mn-ea"/>
                          <a:cs typeface="+mn-cs"/>
                        </a:rPr>
                        <a:t>Ağaç İşleri, Kağıt ve Kağıt Ürünleri</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indent="-457200" algn="l" eaLnBrk="1" hangingPunct="1">
                        <a:buFont typeface="+mj-lt"/>
                        <a:buNone/>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İnşaat</a:t>
                      </a:r>
                    </a:p>
                  </a:txBody>
                  <a:tcPr marL="84406" marR="84406" marT="45726" marB="4572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Tarım, Avcılık ve Balıkçılık </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1"/>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102455"/>
                          </a:solidFill>
                          <a:latin typeface="+mn-lt"/>
                          <a:ea typeface="+mn-ea"/>
                          <a:cs typeface="+mn-cs"/>
                        </a:rPr>
                        <a:t>Bilişim Teknolojileri</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İş ve Yönetim</a:t>
                      </a:r>
                    </a:p>
                  </a:txBody>
                  <a:tcPr marL="84406" marR="84406" marT="45726" marB="4572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Tekstil, Hazır Giyim, Deri  </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indent="-457200" algn="l" eaLnBrk="1" hangingPunct="1">
                        <a:buFont typeface="+mj-lt"/>
                        <a:buNone/>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Cam, Çimento ve</a:t>
                      </a:r>
                    </a:p>
                    <a:p>
                      <a:pPr marL="457200" indent="-457200" algn="l" eaLnBrk="1" hangingPunct="1">
                        <a:buFont typeface="+mj-lt"/>
                        <a:buNone/>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Toprak</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102455"/>
                          </a:solidFill>
                          <a:latin typeface="+mn-lt"/>
                          <a:ea typeface="+mn-ea"/>
                          <a:cs typeface="+mn-cs"/>
                        </a:rPr>
                        <a:t>Kimya, Petrol, Lastik ve Plastik </a:t>
                      </a:r>
                    </a:p>
                  </a:txBody>
                  <a:tcPr marL="84406" marR="84406" marT="45726" marB="4572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102455"/>
                          </a:solidFill>
                          <a:latin typeface="+mn-lt"/>
                          <a:ea typeface="+mn-ea"/>
                          <a:cs typeface="+mn-cs"/>
                        </a:rPr>
                        <a:t>Ticaret (Satış ve Pazarlama)</a:t>
                      </a:r>
                      <a:r>
                        <a:rPr kumimoji="0" lang="tr-TR" sz="1800" b="1" i="0" u="none" strike="noStrike" kern="1200" cap="none" spc="0" normalizeH="0" baseline="0" noProof="0" dirty="0" smtClean="0">
                          <a:ln>
                            <a:noFill/>
                          </a:ln>
                          <a:solidFill>
                            <a:srgbClr val="102455"/>
                          </a:solidFill>
                          <a:effectLst/>
                          <a:uLnTx/>
                          <a:uFillTx/>
                          <a:latin typeface="+mn-lt"/>
                          <a:ea typeface="+mn-ea"/>
                          <a:cs typeface="+mn-cs"/>
                        </a:rPr>
                        <a:t> </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kumimoji="0" lang="tr-TR" sz="1800" b="1" i="0" u="none" strike="noStrike" kern="1200" cap="none" spc="0" normalizeH="0" baseline="0" noProof="0" dirty="0" smtClean="0">
                          <a:ln>
                            <a:noFill/>
                          </a:ln>
                          <a:solidFill>
                            <a:srgbClr val="102455"/>
                          </a:solidFill>
                          <a:effectLst/>
                          <a:uLnTx/>
                          <a:uFillTx/>
                          <a:latin typeface="+mn-lt"/>
                          <a:ea typeface="+mn-ea"/>
                          <a:cs typeface="+mn-cs"/>
                        </a:rPr>
                        <a:t>Çevre</a:t>
                      </a:r>
                      <a:endParaRPr kumimoji="0" lang="tr-TR" sz="1800" b="1" i="0" u="none" strike="noStrike" kern="1200" cap="none" spc="0" normalizeH="0" baseline="0" noProof="0" dirty="0">
                        <a:ln>
                          <a:noFill/>
                        </a:ln>
                        <a:solidFill>
                          <a:srgbClr val="102455"/>
                        </a:solidFill>
                        <a:effectLst/>
                        <a:uLnTx/>
                        <a:uFillTx/>
                        <a:latin typeface="+mn-lt"/>
                        <a:ea typeface="+mn-ea"/>
                        <a:cs typeface="+mn-cs"/>
                      </a:endParaRP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Kültür, Sanat ve Tasarım</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102455"/>
                          </a:solidFill>
                          <a:latin typeface="+mn-lt"/>
                          <a:cs typeface="+mn-cs"/>
                        </a:rPr>
                        <a:t>Toplumsal ve Kişisel Hizmetler </a:t>
                      </a:r>
                      <a:endParaRPr lang="tr-TR" sz="1800" b="1" dirty="0" smtClean="0">
                        <a:solidFill>
                          <a:srgbClr val="102455"/>
                        </a:solidFill>
                        <a:latin typeface="+mn-lt"/>
                      </a:endParaRPr>
                    </a:p>
                  </a:txBody>
                  <a:tcPr marL="84406" marR="84406" marT="45726" marB="45726"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Eğitim</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Maden </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Turizm, Konaklama, Yiyecek İçecek Hizmetleri </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102455"/>
                          </a:solidFill>
                          <a:latin typeface="+mn-lt"/>
                          <a:ea typeface="+mn-ea"/>
                          <a:cs typeface="+mn-cs"/>
                        </a:rPr>
                        <a:t>Elektrik ve Elektronik</a:t>
                      </a:r>
                    </a:p>
                  </a:txBody>
                  <a:tcPr marL="84406" marR="84406" marT="45726" marB="4572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102455"/>
                          </a:solidFill>
                          <a:latin typeface="+mn-lt"/>
                          <a:ea typeface="+mn-ea"/>
                          <a:cs typeface="+mn-cs"/>
                        </a:rPr>
                        <a:t>Medya, İletişim, Yayıncılık</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Ulaştırma, Lojistik ve Haberleşme</a:t>
                      </a:r>
                    </a:p>
                  </a:txBody>
                  <a:tcPr marL="84406" marR="84406" marT="45726" marB="4572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6"/>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indent="-457200" algn="l" eaLnBrk="1" hangingPunct="1">
                        <a:buFont typeface="+mj-lt"/>
                        <a:buNone/>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Enerji</a:t>
                      </a:r>
                    </a:p>
                  </a:txBody>
                  <a:tcPr marL="84406" marR="84406" marT="45726" marB="4572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indent="-457200" algn="l" eaLnBrk="1" hangingPunct="1">
                        <a:buFont typeface="+mj-lt"/>
                        <a:buNone/>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Metal</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102455"/>
                          </a:solidFill>
                          <a:latin typeface="+mn-lt"/>
                        </a:rPr>
                        <a:t>Spor ve Rekreasyon</a:t>
                      </a:r>
                    </a:p>
                  </a:txBody>
                  <a:tcPr marL="84406" marR="84406" marT="45726" marB="4572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7"/>
                  </a:ext>
                </a:extLst>
              </a:tr>
              <a:tr h="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102455"/>
                          </a:solidFill>
                          <a:effectLst/>
                          <a:uLnTx/>
                          <a:uFillTx/>
                          <a:latin typeface="+mn-lt"/>
                          <a:ea typeface="+mn-ea"/>
                          <a:cs typeface="+mn-cs"/>
                        </a:rPr>
                        <a:t>Finans </a:t>
                      </a: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l"/>
                      <a:r>
                        <a:rPr kumimoji="0" lang="tr-TR" sz="1800" b="1" i="0" u="none" strike="noStrike" kern="1200" cap="none" spc="0" normalizeH="0" baseline="0" noProof="0" dirty="0" smtClean="0">
                          <a:ln>
                            <a:noFill/>
                          </a:ln>
                          <a:solidFill>
                            <a:srgbClr val="102455"/>
                          </a:solidFill>
                          <a:effectLst/>
                          <a:uLnTx/>
                          <a:uFillTx/>
                          <a:latin typeface="+mn-lt"/>
                          <a:ea typeface="+mn-ea"/>
                          <a:cs typeface="+mn-cs"/>
                        </a:rPr>
                        <a:t>Otomotiv</a:t>
                      </a:r>
                      <a:endParaRPr lang="tr-TR" sz="1800" dirty="0">
                        <a:latin typeface="+mn-lt"/>
                      </a:endParaRPr>
                    </a:p>
                  </a:txBody>
                  <a:tcPr marL="84406" marR="84406" marT="45726" marB="45726"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tr-TR" sz="1900" b="1" kern="1200" dirty="0" smtClean="0">
                          <a:solidFill>
                            <a:srgbClr val="102455"/>
                          </a:solidFill>
                          <a:latin typeface="+mn-lt"/>
                          <a:ea typeface="+mn-ea"/>
                          <a:cs typeface="+mn-cs"/>
                        </a:rPr>
                        <a:t>TOPLAM</a:t>
                      </a:r>
                      <a:r>
                        <a:rPr lang="tr-TR" sz="2400" dirty="0" smtClean="0">
                          <a:latin typeface="+mn-lt"/>
                        </a:rPr>
                        <a:t> </a:t>
                      </a:r>
                      <a:r>
                        <a:rPr lang="tr-TR" sz="2400" b="1" dirty="0" smtClean="0">
                          <a:solidFill>
                            <a:srgbClr val="FF0000"/>
                          </a:solidFill>
                          <a:latin typeface="Constantia" pitchFamily="18" charset="0"/>
                        </a:rPr>
                        <a:t>26</a:t>
                      </a:r>
                      <a:r>
                        <a:rPr lang="tr-TR" sz="1600" b="1" dirty="0" smtClean="0">
                          <a:solidFill>
                            <a:srgbClr val="FF0000"/>
                          </a:solidFill>
                          <a:latin typeface="Constantia" pitchFamily="18" charset="0"/>
                        </a:rPr>
                        <a:t> </a:t>
                      </a:r>
                      <a:endParaRPr lang="tr-TR" sz="1900" b="1" dirty="0">
                        <a:solidFill>
                          <a:srgbClr val="FF0000"/>
                        </a:solidFill>
                        <a:latin typeface="Constantia" pitchFamily="18" charset="0"/>
                      </a:endParaRPr>
                    </a:p>
                  </a:txBody>
                  <a:tcPr marL="84406" marR="84406"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8"/>
                  </a:ext>
                </a:extLst>
              </a:tr>
            </a:tbl>
          </a:graphicData>
        </a:graphic>
      </p:graphicFrame>
      <p:sp>
        <p:nvSpPr>
          <p:cNvPr id="10" name="4 Başlık"/>
          <p:cNvSpPr txBox="1">
            <a:spLocks/>
          </p:cNvSpPr>
          <p:nvPr/>
        </p:nvSpPr>
        <p:spPr>
          <a:xfrm>
            <a:off x="357158"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MYK Sektörleri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500034"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Sınav ve Belgelendirme</a:t>
            </a:r>
          </a:p>
        </p:txBody>
      </p:sp>
      <p:graphicFrame>
        <p:nvGraphicFramePr>
          <p:cNvPr id="14" name="13 Diyagram"/>
          <p:cNvGraphicFramePr/>
          <p:nvPr/>
        </p:nvGraphicFramePr>
        <p:xfrm>
          <a:off x="428596" y="1714488"/>
          <a:ext cx="8436489" cy="27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8" descr="http://anaper.anadolu.edu.tr/assets/upload/files/sinav_ve_belgelendirme_yetki_belgesi.jpg"/>
          <p:cNvPicPr>
            <a:picLocks noChangeAspect="1" noChangeArrowheads="1"/>
          </p:cNvPicPr>
          <p:nvPr/>
        </p:nvPicPr>
        <p:blipFill>
          <a:blip r:embed="rId8" cstate="print"/>
          <a:srcRect/>
          <a:stretch>
            <a:fillRect/>
          </a:stretch>
        </p:blipFill>
        <p:spPr bwMode="auto">
          <a:xfrm>
            <a:off x="5214942" y="4857760"/>
            <a:ext cx="2214577" cy="15692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Picture 2" descr="C:\Users\korel.unsal\Desktop\turkak-logo.jpg"/>
          <p:cNvPicPr>
            <a:picLocks noChangeAspect="1" noChangeArrowheads="1"/>
          </p:cNvPicPr>
          <p:nvPr/>
        </p:nvPicPr>
        <p:blipFill>
          <a:blip r:embed="rId9" cstate="print"/>
          <a:srcRect/>
          <a:stretch>
            <a:fillRect/>
          </a:stretch>
        </p:blipFill>
        <p:spPr bwMode="auto">
          <a:xfrm>
            <a:off x="2357422" y="4857760"/>
            <a:ext cx="1537070" cy="15716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428596"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lvl="0" algn="ctr">
              <a:spcBef>
                <a:spcPct val="0"/>
              </a:spcBef>
              <a:defRPr/>
            </a:pPr>
            <a:r>
              <a:rPr lang="tr-TR" sz="3600" kern="0" dirty="0" smtClean="0">
                <a:solidFill>
                  <a:prstClr val="white"/>
                </a:solidFill>
              </a:rPr>
              <a:t>Adayların Belgelendirilme Süreci</a:t>
            </a:r>
          </a:p>
        </p:txBody>
      </p:sp>
      <p:grpSp>
        <p:nvGrpSpPr>
          <p:cNvPr id="10" name="35 Grup"/>
          <p:cNvGrpSpPr>
            <a:grpSpLocks/>
          </p:cNvGrpSpPr>
          <p:nvPr/>
        </p:nvGrpSpPr>
        <p:grpSpPr bwMode="auto">
          <a:xfrm>
            <a:off x="1000100" y="1857364"/>
            <a:ext cx="2433626" cy="4722678"/>
            <a:chOff x="928673" y="1214422"/>
            <a:chExt cx="3493370" cy="5545113"/>
          </a:xfrm>
          <a:solidFill>
            <a:sysClr val="window" lastClr="FFFFFF"/>
          </a:solidFill>
        </p:grpSpPr>
        <p:sp>
          <p:nvSpPr>
            <p:cNvPr id="11" name="10 Dikdörtgen"/>
            <p:cNvSpPr/>
            <p:nvPr/>
          </p:nvSpPr>
          <p:spPr>
            <a:xfrm>
              <a:off x="928673" y="1214422"/>
              <a:ext cx="3460950" cy="720342"/>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2000" kern="0" dirty="0">
                  <a:solidFill>
                    <a:srgbClr val="102455"/>
                  </a:solidFill>
                  <a:latin typeface="Times New Roman" pitchFamily="18" charset="0"/>
                  <a:cs typeface="Times New Roman" pitchFamily="18" charset="0"/>
                </a:rPr>
                <a:t>Belgelendirme için başvuru</a:t>
              </a:r>
            </a:p>
          </p:txBody>
        </p:sp>
        <p:sp>
          <p:nvSpPr>
            <p:cNvPr id="12" name="11 Dikdörtgen"/>
            <p:cNvSpPr/>
            <p:nvPr/>
          </p:nvSpPr>
          <p:spPr>
            <a:xfrm>
              <a:off x="961093" y="2649117"/>
              <a:ext cx="3460950" cy="720342"/>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marR="0" lvl="0" indent="0" algn="ctr" fontAlgn="auto">
                <a:lnSpc>
                  <a:spcPct val="100000"/>
                </a:lnSpc>
                <a:spcBef>
                  <a:spcPts val="0"/>
                </a:spcBef>
                <a:spcAft>
                  <a:spcPts val="0"/>
                </a:spcAft>
                <a:buClrTx/>
                <a:buSzTx/>
                <a:buFontTx/>
                <a:buNone/>
                <a:tabLst/>
                <a:defRPr/>
              </a:pPr>
              <a:r>
                <a:rPr lang="tr-TR" sz="2000" kern="0" dirty="0">
                  <a:solidFill>
                    <a:srgbClr val="102455"/>
                  </a:solidFill>
                  <a:latin typeface="Times New Roman" pitchFamily="18" charset="0"/>
                  <a:cs typeface="Times New Roman" pitchFamily="18" charset="0"/>
                </a:rPr>
                <a:t> Başvuruların değerlendirilmesi</a:t>
              </a:r>
            </a:p>
          </p:txBody>
        </p:sp>
        <p:sp>
          <p:nvSpPr>
            <p:cNvPr id="13" name="12 Dikdörtgen"/>
            <p:cNvSpPr/>
            <p:nvPr/>
          </p:nvSpPr>
          <p:spPr>
            <a:xfrm>
              <a:off x="928673" y="4077109"/>
              <a:ext cx="3460950" cy="720342"/>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R="0" lvl="0" indent="0" algn="ctr" fontAlgn="auto">
                <a:lnSpc>
                  <a:spcPct val="100000"/>
                </a:lnSpc>
                <a:spcBef>
                  <a:spcPts val="0"/>
                </a:spcBef>
                <a:spcAft>
                  <a:spcPts val="0"/>
                </a:spcAft>
                <a:buClrTx/>
                <a:buSzTx/>
                <a:buFontTx/>
                <a:buNone/>
                <a:tabLst/>
                <a:defRPr/>
              </a:pPr>
              <a:r>
                <a:rPr lang="tr-TR" sz="2000" kern="0" dirty="0" smtClean="0">
                  <a:solidFill>
                    <a:srgbClr val="102455"/>
                  </a:solidFill>
                  <a:latin typeface="Times New Roman" pitchFamily="18" charset="0"/>
                  <a:cs typeface="Times New Roman" pitchFamily="18" charset="0"/>
                </a:rPr>
                <a:t>Ölçme </a:t>
              </a:r>
              <a:r>
                <a:rPr lang="tr-TR" sz="2000" kern="0" dirty="0">
                  <a:solidFill>
                    <a:srgbClr val="102455"/>
                  </a:solidFill>
                  <a:latin typeface="Times New Roman" pitchFamily="18" charset="0"/>
                  <a:cs typeface="Times New Roman" pitchFamily="18" charset="0"/>
                </a:rPr>
                <a:t>ve değerlendirme</a:t>
              </a:r>
            </a:p>
          </p:txBody>
        </p:sp>
        <p:sp>
          <p:nvSpPr>
            <p:cNvPr id="14" name="13 Dikdörtgen"/>
            <p:cNvSpPr/>
            <p:nvPr/>
          </p:nvSpPr>
          <p:spPr>
            <a:xfrm>
              <a:off x="928673" y="5415343"/>
              <a:ext cx="3460950" cy="1344192"/>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marR="0" lvl="0" indent="0" algn="ctr" fontAlgn="auto">
                <a:lnSpc>
                  <a:spcPct val="100000"/>
                </a:lnSpc>
                <a:spcBef>
                  <a:spcPts val="0"/>
                </a:spcBef>
                <a:spcAft>
                  <a:spcPts val="0"/>
                </a:spcAft>
                <a:buClrTx/>
                <a:buSzTx/>
                <a:buFontTx/>
                <a:buNone/>
                <a:tabLst/>
                <a:defRPr/>
              </a:pPr>
              <a:r>
                <a:rPr lang="tr-TR" sz="2000" kern="0" dirty="0">
                  <a:solidFill>
                    <a:srgbClr val="102455"/>
                  </a:solidFill>
                  <a:latin typeface="Times New Roman" pitchFamily="18" charset="0"/>
                  <a:cs typeface="Times New Roman" pitchFamily="18" charset="0"/>
                </a:rPr>
                <a:t>Belgelendirme kararı, MYK </a:t>
              </a:r>
              <a:r>
                <a:rPr lang="tr-TR" sz="2000" kern="0" dirty="0" smtClean="0">
                  <a:solidFill>
                    <a:srgbClr val="102455"/>
                  </a:solidFill>
                  <a:latin typeface="Times New Roman" pitchFamily="18" charset="0"/>
                  <a:cs typeface="Times New Roman" pitchFamily="18" charset="0"/>
                </a:rPr>
                <a:t>Mesleki Yeterlilik Belgesi</a:t>
              </a:r>
            </a:p>
            <a:p>
              <a:pPr marR="0" lvl="0" indent="0" algn="ctr" fontAlgn="auto">
                <a:lnSpc>
                  <a:spcPct val="100000"/>
                </a:lnSpc>
                <a:spcBef>
                  <a:spcPts val="0"/>
                </a:spcBef>
                <a:spcAft>
                  <a:spcPts val="0"/>
                </a:spcAft>
                <a:buClrTx/>
                <a:buSzTx/>
                <a:buFontTx/>
                <a:buNone/>
                <a:tabLst/>
                <a:defRPr/>
              </a:pPr>
              <a:r>
                <a:rPr lang="tr-TR" sz="2000" kern="0" dirty="0" smtClean="0">
                  <a:solidFill>
                    <a:srgbClr val="102455"/>
                  </a:solidFill>
                  <a:latin typeface="Times New Roman" pitchFamily="18" charset="0"/>
                  <a:cs typeface="Times New Roman" pitchFamily="18" charset="0"/>
                </a:rPr>
                <a:t>düzenlenmesi</a:t>
              </a:r>
              <a:endParaRPr lang="tr-TR" sz="2000" kern="0" dirty="0">
                <a:solidFill>
                  <a:srgbClr val="102455"/>
                </a:solidFill>
                <a:latin typeface="Times New Roman" pitchFamily="18" charset="0"/>
                <a:cs typeface="Times New Roman" pitchFamily="18" charset="0"/>
              </a:endParaRPr>
            </a:p>
          </p:txBody>
        </p:sp>
      </p:grpSp>
      <p:sp>
        <p:nvSpPr>
          <p:cNvPr id="24" name="23 Aşağı Ok"/>
          <p:cNvSpPr/>
          <p:nvPr/>
        </p:nvSpPr>
        <p:spPr>
          <a:xfrm>
            <a:off x="2000232" y="2571744"/>
            <a:ext cx="296935" cy="448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25" name="24 Aşağı Ok"/>
          <p:cNvSpPr/>
          <p:nvPr/>
        </p:nvSpPr>
        <p:spPr>
          <a:xfrm>
            <a:off x="2000232" y="3786190"/>
            <a:ext cx="296935" cy="448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26" name="25 Aşağı Ok"/>
          <p:cNvSpPr/>
          <p:nvPr/>
        </p:nvSpPr>
        <p:spPr>
          <a:xfrm>
            <a:off x="2000232" y="5000636"/>
            <a:ext cx="296935" cy="448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27" name="Picture 2"/>
          <p:cNvPicPr>
            <a:picLocks noChangeAspect="1" noChangeArrowheads="1"/>
          </p:cNvPicPr>
          <p:nvPr/>
        </p:nvPicPr>
        <p:blipFill>
          <a:blip r:embed="rId3" cstate="print"/>
          <a:srcRect/>
          <a:stretch>
            <a:fillRect/>
          </a:stretch>
        </p:blipFill>
        <p:spPr bwMode="auto">
          <a:xfrm>
            <a:off x="5072066" y="1857364"/>
            <a:ext cx="3306825" cy="471490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5786446" y="3106803"/>
            <a:ext cx="3173251" cy="3751197"/>
          </a:xfrm>
          <a:prstGeom prst="rect">
            <a:avLst/>
          </a:prstGeom>
          <a:noFill/>
          <a:ln w="9525">
            <a:noFill/>
            <a:miter lim="800000"/>
            <a:headEnd/>
            <a:tailEnd/>
          </a:ln>
        </p:spPr>
      </p:pic>
      <p:sp>
        <p:nvSpPr>
          <p:cNvPr id="9" name="8 Yuvarlatılmış Dikdörtgen"/>
          <p:cNvSpPr/>
          <p:nvPr/>
        </p:nvSpPr>
        <p:spPr>
          <a:xfrm>
            <a:off x="285720" y="1785926"/>
            <a:ext cx="7831061" cy="501099"/>
          </a:xfrm>
          <a:prstGeom prst="roundRect">
            <a:avLst/>
          </a:prstGeom>
          <a:solidFill>
            <a:srgbClr val="005082"/>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600" b="0" i="0" u="none" strike="noStrike" kern="0" cap="none" spc="0" normalizeH="0" baseline="0" noProof="0" dirty="0" smtClean="0">
                <a:ln>
                  <a:noFill/>
                </a:ln>
                <a:solidFill>
                  <a:prstClr val="white"/>
                </a:solidFill>
                <a:effectLst/>
                <a:uLnTx/>
                <a:uFillTx/>
                <a:latin typeface="+mj-lt"/>
                <a:ea typeface="+mn-ea"/>
                <a:cs typeface="+mn-cs"/>
              </a:rPr>
              <a:t>Mesleki Yeterlilik Kurumuna İlişkin Genel Bilgiler</a:t>
            </a:r>
          </a:p>
        </p:txBody>
      </p:sp>
      <p:sp>
        <p:nvSpPr>
          <p:cNvPr id="10" name="4 Başlık"/>
          <p:cNvSpPr txBox="1">
            <a:spLocks/>
          </p:cNvSpPr>
          <p:nvPr/>
        </p:nvSpPr>
        <p:spPr>
          <a:xfrm>
            <a:off x="279786" y="1000108"/>
            <a:ext cx="8864214" cy="433677"/>
          </a:xfrm>
          <a:prstGeom prst="rect">
            <a:avLst/>
          </a:prstGeom>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spcBef>
                <a:spcPct val="0"/>
              </a:spcBef>
            </a:pPr>
            <a:r>
              <a:rPr lang="tr-TR" sz="3600" dirty="0" smtClean="0">
                <a:solidFill>
                  <a:prstClr val="white"/>
                </a:solidFill>
              </a:rPr>
              <a:t>Sunum Planı</a:t>
            </a:r>
          </a:p>
        </p:txBody>
      </p:sp>
      <p:sp>
        <p:nvSpPr>
          <p:cNvPr id="11" name="10 Yuvarlatılmış Dikdörtgen"/>
          <p:cNvSpPr/>
          <p:nvPr/>
        </p:nvSpPr>
        <p:spPr>
          <a:xfrm>
            <a:off x="285720" y="2500306"/>
            <a:ext cx="7427300" cy="501099"/>
          </a:xfrm>
          <a:prstGeom prst="roundRect">
            <a:avLst/>
          </a:prstGeom>
          <a:solidFill>
            <a:srgbClr val="0064A2"/>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lvl="0">
              <a:defRPr/>
            </a:pPr>
            <a:r>
              <a:rPr lang="tr-TR" sz="2600" kern="0" dirty="0" smtClean="0">
                <a:solidFill>
                  <a:prstClr val="white"/>
                </a:solidFill>
                <a:latin typeface="+mj-lt"/>
              </a:rPr>
              <a:t>Ulusal Yeterlilik Sistemi</a:t>
            </a:r>
          </a:p>
        </p:txBody>
      </p:sp>
      <p:sp>
        <p:nvSpPr>
          <p:cNvPr id="12" name="11 Yuvarlatılmış Dikdörtgen"/>
          <p:cNvSpPr/>
          <p:nvPr/>
        </p:nvSpPr>
        <p:spPr>
          <a:xfrm>
            <a:off x="285720" y="3286124"/>
            <a:ext cx="6892909" cy="501099"/>
          </a:xfrm>
          <a:prstGeom prst="roundRect">
            <a:avLst/>
          </a:prstGeom>
          <a:solidFill>
            <a:srgbClr val="007ECC"/>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defRPr/>
            </a:pPr>
            <a:r>
              <a:rPr lang="tr-TR" sz="2600" kern="0" dirty="0" smtClean="0">
                <a:solidFill>
                  <a:prstClr val="white"/>
                </a:solidFill>
              </a:rPr>
              <a:t>Avrupa </a:t>
            </a:r>
            <a:r>
              <a:rPr lang="tr-TR" sz="2600" kern="0" dirty="0">
                <a:solidFill>
                  <a:prstClr val="white"/>
                </a:solidFill>
              </a:rPr>
              <a:t>Yeterlilikler Çerçevesi </a:t>
            </a:r>
            <a:r>
              <a:rPr lang="tr-TR" sz="2600" kern="0" dirty="0" smtClean="0">
                <a:solidFill>
                  <a:prstClr val="white"/>
                </a:solidFill>
              </a:rPr>
              <a:t>(AYÇ</a:t>
            </a:r>
            <a:r>
              <a:rPr lang="tr-TR" sz="2600" kern="0" dirty="0">
                <a:solidFill>
                  <a:prstClr val="white"/>
                </a:solidFill>
              </a:rPr>
              <a:t>)</a:t>
            </a:r>
          </a:p>
        </p:txBody>
      </p:sp>
      <p:sp>
        <p:nvSpPr>
          <p:cNvPr id="13" name="12 Yuvarlatılmış Dikdörtgen"/>
          <p:cNvSpPr/>
          <p:nvPr/>
        </p:nvSpPr>
        <p:spPr>
          <a:xfrm>
            <a:off x="285720" y="4000504"/>
            <a:ext cx="6239767" cy="501099"/>
          </a:xfrm>
          <a:prstGeom prst="roundRect">
            <a:avLst/>
          </a:prstGeom>
          <a:solidFill>
            <a:srgbClr val="008CE2"/>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defRPr/>
            </a:pPr>
            <a:r>
              <a:rPr lang="tr-TR" sz="2600" kern="0" dirty="0" smtClean="0">
                <a:solidFill>
                  <a:prstClr val="white"/>
                </a:solidFill>
              </a:rPr>
              <a:t>Türkiye </a:t>
            </a:r>
            <a:r>
              <a:rPr lang="tr-TR" sz="2600" kern="0" dirty="0">
                <a:solidFill>
                  <a:prstClr val="white"/>
                </a:solidFill>
              </a:rPr>
              <a:t>Yeterlilikler Çerçevesi </a:t>
            </a:r>
            <a:r>
              <a:rPr lang="tr-TR" sz="2600" kern="0" dirty="0" smtClean="0">
                <a:solidFill>
                  <a:prstClr val="white"/>
                </a:solidFill>
              </a:rPr>
              <a:t>(TYÇ</a:t>
            </a:r>
            <a:r>
              <a:rPr lang="tr-TR" sz="2600" kern="0" dirty="0">
                <a:solidFill>
                  <a:prstClr val="white"/>
                </a:solidFill>
              </a:rPr>
              <a:t>) </a:t>
            </a:r>
          </a:p>
        </p:txBody>
      </p:sp>
      <p:sp>
        <p:nvSpPr>
          <p:cNvPr id="14" name="13 Yuvarlatılmış Dikdörtgen"/>
          <p:cNvSpPr/>
          <p:nvPr/>
        </p:nvSpPr>
        <p:spPr>
          <a:xfrm>
            <a:off x="285720" y="4714884"/>
            <a:ext cx="5610374" cy="501099"/>
          </a:xfrm>
          <a:prstGeom prst="roundRect">
            <a:avLst/>
          </a:prstGeom>
          <a:solidFill>
            <a:srgbClr val="05A0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defRPr/>
            </a:pPr>
            <a:r>
              <a:rPr lang="tr-TR" sz="2600" kern="0" dirty="0">
                <a:solidFill>
                  <a:prstClr val="white"/>
                </a:solidFill>
              </a:rPr>
              <a:t>Eğitim Akreditasyon</a:t>
            </a:r>
          </a:p>
        </p:txBody>
      </p:sp>
      <p:sp>
        <p:nvSpPr>
          <p:cNvPr id="15" name="14 Yuvarlatılmış Dikdörtgen"/>
          <p:cNvSpPr/>
          <p:nvPr/>
        </p:nvSpPr>
        <p:spPr>
          <a:xfrm>
            <a:off x="285720" y="5500702"/>
            <a:ext cx="5111610" cy="501099"/>
          </a:xfrm>
          <a:prstGeom prst="roundRect">
            <a:avLst/>
          </a:prstGeom>
          <a:solidFill>
            <a:srgbClr val="21AA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defRPr/>
            </a:pPr>
            <a:r>
              <a:rPr lang="tr-TR" sz="2600" kern="0" dirty="0">
                <a:solidFill>
                  <a:prstClr val="white"/>
                </a:solidFill>
              </a:rPr>
              <a:t>Kanun Değişiklikleri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10" name="4 Başlık"/>
          <p:cNvSpPr txBox="1">
            <a:spLocks/>
          </p:cNvSpPr>
          <p:nvPr/>
        </p:nvSpPr>
        <p:spPr>
          <a:xfrm>
            <a:off x="428596"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lvl="0" algn="ctr">
              <a:spcBef>
                <a:spcPct val="0"/>
              </a:spcBef>
              <a:defRPr/>
            </a:pPr>
            <a:r>
              <a:rPr lang="tr-TR" sz="3600" kern="0" dirty="0" smtClean="0">
                <a:solidFill>
                  <a:prstClr val="white"/>
                </a:solidFill>
              </a:rPr>
              <a:t>Gerçekleştirilen Faaliyetler</a:t>
            </a:r>
          </a:p>
        </p:txBody>
      </p:sp>
      <p:graphicFrame>
        <p:nvGraphicFramePr>
          <p:cNvPr id="12" name="11 Diyagram"/>
          <p:cNvGraphicFramePr/>
          <p:nvPr>
            <p:extLst>
              <p:ext uri="{D42A27DB-BD31-4B8C-83A1-F6EECF244321}">
                <p14:modId xmlns:p14="http://schemas.microsoft.com/office/powerpoint/2010/main" val="56306422"/>
              </p:ext>
            </p:extLst>
          </p:nvPr>
        </p:nvGraphicFramePr>
        <p:xfrm>
          <a:off x="428596" y="1643050"/>
          <a:ext cx="8286808"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8 Metin kutusu"/>
          <p:cNvSpPr txBox="1">
            <a:spLocks noChangeArrowheads="1"/>
          </p:cNvSpPr>
          <p:nvPr/>
        </p:nvSpPr>
        <p:spPr bwMode="auto">
          <a:xfrm>
            <a:off x="827088" y="6165850"/>
            <a:ext cx="7416800" cy="368300"/>
          </a:xfrm>
          <a:prstGeom prst="rect">
            <a:avLst/>
          </a:prstGeom>
          <a:noFill/>
          <a:ln w="9525">
            <a:noFill/>
            <a:miter lim="800000"/>
            <a:headEnd/>
            <a:tailEnd/>
          </a:ln>
        </p:spPr>
        <p:txBody>
          <a:bodyPr>
            <a:spAutoFit/>
          </a:bodyPr>
          <a:lstStyle/>
          <a:p>
            <a:r>
              <a:rPr lang="tr-TR" dirty="0"/>
              <a:t>* </a:t>
            </a:r>
            <a:r>
              <a:rPr lang="tr-TR" dirty="0" smtClean="0"/>
              <a:t>13.10.2017 </a:t>
            </a:r>
            <a:r>
              <a:rPr lang="tr-TR" dirty="0"/>
              <a:t>tarihli verilerdir.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11" name="10 Yuvarlatılmış Dikdörtgen"/>
          <p:cNvSpPr/>
          <p:nvPr/>
        </p:nvSpPr>
        <p:spPr>
          <a:xfrm>
            <a:off x="2123728" y="2420888"/>
            <a:ext cx="4896544" cy="1440160"/>
          </a:xfrm>
          <a:prstGeom prst="roundRect">
            <a:avLst/>
          </a:prstGeom>
          <a:solidFill>
            <a:srgbClr val="0064A2">
              <a:alpha val="50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r>
              <a:rPr lang="tr-TR" sz="3200" b="1" kern="0" dirty="0" smtClean="0">
                <a:solidFill>
                  <a:prstClr val="white"/>
                </a:solidFill>
                <a:latin typeface="+mj-lt"/>
                <a:cs typeface="+mn-cs"/>
              </a:rPr>
              <a:t>Avrupa Yeterlilikler Çerçevesi</a:t>
            </a:r>
            <a:endParaRPr lang="tr-TR" sz="3200" b="1" kern="0" dirty="0">
              <a:solidFill>
                <a:prstClr val="white"/>
              </a:solidFill>
              <a:latin typeface="+mj-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9" name="4 Başlık"/>
          <p:cNvSpPr txBox="1">
            <a:spLocks/>
          </p:cNvSpPr>
          <p:nvPr/>
        </p:nvSpPr>
        <p:spPr>
          <a:xfrm>
            <a:off x="357158" y="857232"/>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Avrupa Yeterlilikler Çerçevesi</a:t>
            </a:r>
          </a:p>
        </p:txBody>
      </p:sp>
      <p:graphicFrame>
        <p:nvGraphicFramePr>
          <p:cNvPr id="10" name="3 İçerik Yer Tutucusu"/>
          <p:cNvGraphicFramePr>
            <a:graphicFrameLocks/>
          </p:cNvGraphicFramePr>
          <p:nvPr/>
        </p:nvGraphicFramePr>
        <p:xfrm>
          <a:off x="2504948" y="1603864"/>
          <a:ext cx="7293685" cy="475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Çerçeve"/>
          <p:cNvSpPr/>
          <p:nvPr/>
        </p:nvSpPr>
        <p:spPr>
          <a:xfrm>
            <a:off x="357158" y="1643050"/>
            <a:ext cx="2912978" cy="2968144"/>
          </a:xfrm>
          <a:prstGeom prst="frame">
            <a:avLst/>
          </a:prstGeom>
          <a:solidFill>
            <a:srgbClr val="3B79D1"/>
          </a:solidFill>
          <a:ln>
            <a:noFill/>
          </a:ln>
          <a:effectLst>
            <a:glow rad="101600">
              <a:schemeClr val="accent6">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Dikdörtgen"/>
          <p:cNvSpPr/>
          <p:nvPr/>
        </p:nvSpPr>
        <p:spPr>
          <a:xfrm>
            <a:off x="714348" y="2071679"/>
            <a:ext cx="2143140" cy="2062103"/>
          </a:xfrm>
          <a:prstGeom prst="rect">
            <a:avLst/>
          </a:prstGeom>
        </p:spPr>
        <p:txBody>
          <a:bodyPr wrap="square">
            <a:spAutoFit/>
          </a:bodyPr>
          <a:lstStyle/>
          <a:p>
            <a:pPr algn="ctr"/>
            <a:r>
              <a:rPr lang="tr-TR" sz="1600" i="1" dirty="0" smtClean="0">
                <a:solidFill>
                  <a:srgbClr val="102455"/>
                </a:solidFill>
              </a:rPr>
              <a:t>  </a:t>
            </a:r>
            <a:r>
              <a:rPr lang="tr-TR" sz="1600" dirty="0" smtClean="0">
                <a:solidFill>
                  <a:srgbClr val="102455"/>
                </a:solidFill>
              </a:rPr>
              <a:t>23 Nisan 2008 Avrupa Parlamentosu ve Konseyi – Hayat Boyu Öğrenme için Avrupa Yeterlilikler Çerçevesi’nin resmi olarak kabulü</a:t>
            </a:r>
          </a:p>
          <a:p>
            <a:pPr algn="ctr"/>
            <a:r>
              <a:rPr lang="tr-TR" sz="1600" dirty="0" smtClean="0">
                <a:solidFill>
                  <a:srgbClr val="102455"/>
                </a:solidFill>
              </a:rPr>
              <a:t> (2008/C 111/01)</a:t>
            </a:r>
            <a:endParaRPr lang="tr-TR" sz="1600" dirty="0">
              <a:solidFill>
                <a:srgbClr val="102455"/>
              </a:solidFill>
            </a:endParaRPr>
          </a:p>
        </p:txBody>
      </p:sp>
      <p:sp>
        <p:nvSpPr>
          <p:cNvPr id="14" name="13 Dikdörtgen"/>
          <p:cNvSpPr/>
          <p:nvPr/>
        </p:nvSpPr>
        <p:spPr>
          <a:xfrm>
            <a:off x="500034" y="5072074"/>
            <a:ext cx="2143140" cy="1353570"/>
          </a:xfrm>
          <a:prstGeom prst="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500034" y="1643050"/>
            <a:ext cx="8134350" cy="4819650"/>
          </a:xfrm>
          <a:prstGeom prst="rect">
            <a:avLst/>
          </a:prstGeom>
          <a:noFill/>
          <a:ln w="9525">
            <a:noFill/>
            <a:miter lim="800000"/>
            <a:headEnd/>
            <a:tailEnd/>
          </a:ln>
        </p:spPr>
      </p:pic>
      <p:sp>
        <p:nvSpPr>
          <p:cNvPr id="9" name="4 Başlık"/>
          <p:cNvSpPr txBox="1">
            <a:spLocks/>
          </p:cNvSpPr>
          <p:nvPr/>
        </p:nvSpPr>
        <p:spPr>
          <a:xfrm>
            <a:off x="428596" y="857232"/>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Avrupa Yeterlilikler Çerçevesi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11" name="10 Yuvarlatılmış Dikdörtgen"/>
          <p:cNvSpPr/>
          <p:nvPr/>
        </p:nvSpPr>
        <p:spPr>
          <a:xfrm>
            <a:off x="2123728" y="2420888"/>
            <a:ext cx="4896544" cy="1440160"/>
          </a:xfrm>
          <a:prstGeom prst="roundRect">
            <a:avLst/>
          </a:prstGeom>
          <a:solidFill>
            <a:srgbClr val="0064A2">
              <a:alpha val="50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r>
              <a:rPr lang="tr-TR" sz="3200" b="1" kern="0" dirty="0" smtClean="0">
                <a:solidFill>
                  <a:prstClr val="white"/>
                </a:solidFill>
                <a:latin typeface="+mj-lt"/>
              </a:rPr>
              <a:t>Türkiye</a:t>
            </a:r>
            <a:r>
              <a:rPr lang="tr-TR" sz="3200" b="1" kern="0" dirty="0" smtClean="0">
                <a:solidFill>
                  <a:prstClr val="white"/>
                </a:solidFill>
                <a:latin typeface="+mj-lt"/>
                <a:cs typeface="+mn-cs"/>
              </a:rPr>
              <a:t> Yeterlilikler Çerçevesi</a:t>
            </a:r>
            <a:endParaRPr lang="tr-TR" sz="3200" b="1" kern="0" dirty="0">
              <a:solidFill>
                <a:prstClr val="white"/>
              </a:solidFill>
              <a:latin typeface="+mj-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10000"/>
          </a:blip>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pic>
        <p:nvPicPr>
          <p:cNvPr id="8" name="Picture 1"/>
          <p:cNvPicPr>
            <a:picLocks noChangeAspect="1" noChangeArrowheads="1"/>
          </p:cNvPicPr>
          <p:nvPr/>
        </p:nvPicPr>
        <p:blipFill>
          <a:blip r:embed="rId4" cstate="print"/>
          <a:srcRect/>
          <a:stretch>
            <a:fillRect/>
          </a:stretch>
        </p:blipFill>
        <p:spPr bwMode="auto">
          <a:xfrm>
            <a:off x="3000364" y="1714488"/>
            <a:ext cx="2942068" cy="1656184"/>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9" name="4 Başlık"/>
          <p:cNvSpPr txBox="1">
            <a:spLocks/>
          </p:cNvSpPr>
          <p:nvPr/>
        </p:nvSpPr>
        <p:spPr>
          <a:xfrm>
            <a:off x="428596" y="857232"/>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Türkiye Yeterlilikler Çerçevesi</a:t>
            </a:r>
          </a:p>
        </p:txBody>
      </p:sp>
      <p:sp>
        <p:nvSpPr>
          <p:cNvPr id="10" name="9 Akış Çizelgesi: Sonlandırıcı"/>
          <p:cNvSpPr/>
          <p:nvPr/>
        </p:nvSpPr>
        <p:spPr>
          <a:xfrm>
            <a:off x="642910" y="3643314"/>
            <a:ext cx="7776506" cy="2882032"/>
          </a:xfrm>
          <a:prstGeom prst="flowChartTerminator">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ln>
          <a:effectLst>
            <a:glow rad="228600">
              <a:srgbClr val="C00000">
                <a:alpha val="40000"/>
              </a:srgbClr>
            </a:glow>
            <a:innerShdw blurRad="63500" dist="50800" dir="81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srgbClr val="002060"/>
                </a:solidFill>
                <a:effectLst/>
                <a:uLnTx/>
                <a:uFillTx/>
                <a:latin typeface="Calibri"/>
                <a:ea typeface="+mn-ea"/>
                <a:cs typeface="+mn-cs"/>
              </a:rPr>
              <a:t>ilk, orta ve yükseköğretim dâhil, mesleki, genel ve akademik eğitim ve öğretim programları ve diğer öğrenme ortamlarında kazanılan tüm yeterlilik esaslarını tanımlayan, AYÇ ile uyumlu olacak şekilde tasarlanan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srgbClr val="002060"/>
                </a:solidFill>
                <a:effectLst/>
                <a:uLnTx/>
                <a:uFillTx/>
                <a:latin typeface="Calibri"/>
                <a:ea typeface="+mn-ea"/>
                <a:cs typeface="+mn-cs"/>
              </a:rPr>
              <a:t>Türkiye’nin ulusal yeterlilik çerçevesi</a:t>
            </a:r>
            <a:endParaRPr kumimoji="0" lang="tr-TR" sz="2400" b="0" i="0" u="none" strike="noStrike" kern="0" cap="none" spc="0" normalizeH="0" baseline="0" noProof="0" dirty="0">
              <a:ln>
                <a:noFill/>
              </a:ln>
              <a:solidFill>
                <a:srgbClr val="002060"/>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8" name="4 Başlık"/>
          <p:cNvSpPr txBox="1">
            <a:spLocks/>
          </p:cNvSpPr>
          <p:nvPr/>
        </p:nvSpPr>
        <p:spPr>
          <a:xfrm>
            <a:off x="428596" y="857232"/>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Türkiye Yeterlilikler Çerçevesi</a:t>
            </a:r>
          </a:p>
        </p:txBody>
      </p:sp>
      <p:pic>
        <p:nvPicPr>
          <p:cNvPr id="10" name="Picture 1"/>
          <p:cNvPicPr>
            <a:picLocks noChangeAspect="1" noChangeArrowheads="1"/>
          </p:cNvPicPr>
          <p:nvPr/>
        </p:nvPicPr>
        <p:blipFill>
          <a:blip r:embed="rId3" cstate="print"/>
          <a:srcRect/>
          <a:stretch>
            <a:fillRect/>
          </a:stretch>
        </p:blipFill>
        <p:spPr bwMode="auto">
          <a:xfrm>
            <a:off x="214282" y="5000636"/>
            <a:ext cx="3096344" cy="1656184"/>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13" name="12 Oval Belirtme Çizgisi"/>
          <p:cNvSpPr/>
          <p:nvPr/>
        </p:nvSpPr>
        <p:spPr>
          <a:xfrm>
            <a:off x="1357290" y="1785926"/>
            <a:ext cx="6429420" cy="2857520"/>
          </a:xfrm>
          <a:prstGeom prst="wedgeEllipseCallout">
            <a:avLst/>
          </a:prstGeom>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defRPr/>
            </a:pPr>
            <a:r>
              <a:rPr lang="tr-TR" b="1" dirty="0" smtClean="0"/>
              <a:t>Türkiye Yeterlilikler Çerçevesinin Uygulanmasına İlişkin Usul ve Esaslar Hakkında Yönetmelik</a:t>
            </a:r>
          </a:p>
          <a:p>
            <a:pPr algn="ctr" fontAlgn="auto">
              <a:spcBef>
                <a:spcPts val="0"/>
              </a:spcBef>
              <a:spcAft>
                <a:spcPts val="0"/>
              </a:spcAft>
              <a:defRPr/>
            </a:pPr>
            <a:endParaRPr lang="tr-TR" dirty="0" smtClean="0"/>
          </a:p>
          <a:p>
            <a:pPr algn="ctr" fontAlgn="auto">
              <a:spcBef>
                <a:spcPts val="0"/>
              </a:spcBef>
              <a:spcAft>
                <a:spcPts val="0"/>
              </a:spcAft>
              <a:defRPr/>
            </a:pPr>
            <a:r>
              <a:rPr lang="tr-TR" dirty="0" smtClean="0"/>
              <a:t>19 Kasım 2015 Tarihli ve 29537 Sayılı Resmî Gazete’de yayımlanarak yürürlüğe girmiştir.</a:t>
            </a:r>
            <a:endParaRPr lang="tr-TR" kern="0"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428596"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Türkiye Yeterlilikler Çerçevesi</a:t>
            </a:r>
          </a:p>
        </p:txBody>
      </p:sp>
      <p:pic>
        <p:nvPicPr>
          <p:cNvPr id="9" name="Picture 1"/>
          <p:cNvPicPr>
            <a:picLocks noChangeAspect="1" noChangeArrowheads="1"/>
          </p:cNvPicPr>
          <p:nvPr/>
        </p:nvPicPr>
        <p:blipFill>
          <a:blip r:embed="rId3" cstate="print"/>
          <a:srcRect/>
          <a:stretch>
            <a:fillRect/>
          </a:stretch>
        </p:blipFill>
        <p:spPr bwMode="auto">
          <a:xfrm>
            <a:off x="7191375" y="5046663"/>
            <a:ext cx="1952625" cy="1811337"/>
          </a:xfrm>
          <a:prstGeom prst="rect">
            <a:avLst/>
          </a:prstGeom>
          <a:noFill/>
          <a:ln w="9525">
            <a:noFill/>
            <a:miter lim="800000"/>
            <a:headEnd/>
            <a:tailEnd/>
          </a:ln>
        </p:spPr>
      </p:pic>
      <p:graphicFrame>
        <p:nvGraphicFramePr>
          <p:cNvPr id="10" name="9 Diyagram"/>
          <p:cNvGraphicFramePr/>
          <p:nvPr/>
        </p:nvGraphicFramePr>
        <p:xfrm>
          <a:off x="571472" y="2000240"/>
          <a:ext cx="6500858" cy="4286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7 Yuvarlatılmış Dikdörtgen"/>
          <p:cNvSpPr/>
          <p:nvPr/>
        </p:nvSpPr>
        <p:spPr>
          <a:xfrm>
            <a:off x="2123728" y="2420888"/>
            <a:ext cx="4896544" cy="1440160"/>
          </a:xfrm>
          <a:prstGeom prst="roundRect">
            <a:avLst/>
          </a:prstGeom>
          <a:solidFill>
            <a:srgbClr val="0064A2">
              <a:alpha val="50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r>
              <a:rPr lang="tr-TR" sz="3200" b="1" kern="0" dirty="0" smtClean="0">
                <a:solidFill>
                  <a:prstClr val="white"/>
                </a:solidFill>
                <a:latin typeface="+mj-lt"/>
              </a:rPr>
              <a:t>Eğitim ve Öğretim Kurumlarının Akreditasyonu</a:t>
            </a:r>
            <a:endParaRPr lang="tr-TR" sz="3200" b="1" kern="0" dirty="0">
              <a:solidFill>
                <a:prstClr val="white"/>
              </a:solidFill>
              <a:latin typeface="+mj-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4 Başlık"/>
          <p:cNvSpPr txBox="1">
            <a:spLocks/>
          </p:cNvSpPr>
          <p:nvPr/>
        </p:nvSpPr>
        <p:spPr>
          <a:xfrm>
            <a:off x="428596"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200" dirty="0" smtClean="0">
                <a:solidFill>
                  <a:prstClr val="white"/>
                </a:solidFill>
              </a:rPr>
              <a:t>Eğitim ve Öğretim Kurumlarının Akreditasyonu</a:t>
            </a:r>
          </a:p>
        </p:txBody>
      </p:sp>
      <p:graphicFrame>
        <p:nvGraphicFramePr>
          <p:cNvPr id="9" name="3 İçerik Yer Tutucusu"/>
          <p:cNvGraphicFramePr>
            <a:graphicFrameLocks/>
          </p:cNvGraphicFramePr>
          <p:nvPr/>
        </p:nvGraphicFramePr>
        <p:xfrm>
          <a:off x="357158" y="1785926"/>
          <a:ext cx="842493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11" name="10 Yuvarlatılmış Dikdörtgen"/>
          <p:cNvSpPr/>
          <p:nvPr/>
        </p:nvSpPr>
        <p:spPr>
          <a:xfrm>
            <a:off x="2123728" y="2420888"/>
            <a:ext cx="4896544" cy="1440160"/>
          </a:xfrm>
          <a:prstGeom prst="roundRect">
            <a:avLst/>
          </a:prstGeom>
          <a:solidFill>
            <a:srgbClr val="0064A2">
              <a:alpha val="50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r>
              <a:rPr lang="tr-TR" sz="3200" b="1" kern="0" dirty="0" smtClean="0">
                <a:solidFill>
                  <a:prstClr val="white"/>
                </a:solidFill>
                <a:latin typeface="+mj-lt"/>
                <a:cs typeface="+mn-cs"/>
              </a:rPr>
              <a:t>Mesleki Yeterlilik Kurumuna İlişkin Genel Bilgiler</a:t>
            </a:r>
            <a:endParaRPr lang="tr-TR" sz="3200" b="1" kern="0" dirty="0">
              <a:solidFill>
                <a:prstClr val="white"/>
              </a:solidFill>
              <a:latin typeface="+mj-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428596"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200" dirty="0" smtClean="0">
                <a:solidFill>
                  <a:prstClr val="white"/>
                </a:solidFill>
              </a:rPr>
              <a:t>Özetle Ulusal Yeterlilik Sistemi</a:t>
            </a:r>
          </a:p>
        </p:txBody>
      </p:sp>
      <p:pic>
        <p:nvPicPr>
          <p:cNvPr id="3" name="Picture 3"/>
          <p:cNvPicPr>
            <a:picLocks noChangeAspect="1" noChangeArrowheads="1"/>
          </p:cNvPicPr>
          <p:nvPr/>
        </p:nvPicPr>
        <p:blipFill>
          <a:blip r:embed="rId3" cstate="print"/>
          <a:srcRect/>
          <a:stretch>
            <a:fillRect/>
          </a:stretch>
        </p:blipFill>
        <p:spPr bwMode="auto">
          <a:xfrm>
            <a:off x="285720" y="1571612"/>
            <a:ext cx="8563004" cy="528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Yuvarlatılmış Dikdörtgen"/>
          <p:cNvSpPr/>
          <p:nvPr/>
        </p:nvSpPr>
        <p:spPr>
          <a:xfrm>
            <a:off x="2123728" y="2420888"/>
            <a:ext cx="4896544" cy="1440160"/>
          </a:xfrm>
          <a:prstGeom prst="roundRect">
            <a:avLst/>
          </a:prstGeom>
          <a:solidFill>
            <a:srgbClr val="0064A2">
              <a:alpha val="50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r>
              <a:rPr lang="tr-TR" sz="3200" b="1" kern="0" dirty="0" smtClean="0">
                <a:solidFill>
                  <a:prstClr val="white"/>
                </a:solidFill>
                <a:latin typeface="+mj-lt"/>
              </a:rPr>
              <a:t>Kanun Değişiklikleri</a:t>
            </a:r>
            <a:endParaRPr lang="tr-TR" sz="3200" b="1" kern="0" dirty="0">
              <a:solidFill>
                <a:prstClr val="white"/>
              </a:solidFill>
              <a:latin typeface="+mj-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428596"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Kanun Değişiklikleri</a:t>
            </a:r>
          </a:p>
        </p:txBody>
      </p:sp>
      <p:sp>
        <p:nvSpPr>
          <p:cNvPr id="9" name="4 Başlık"/>
          <p:cNvSpPr txBox="1">
            <a:spLocks/>
          </p:cNvSpPr>
          <p:nvPr/>
        </p:nvSpPr>
        <p:spPr>
          <a:xfrm>
            <a:off x="2143108" y="1785926"/>
            <a:ext cx="4857784" cy="433388"/>
          </a:xfrm>
          <a:prstGeom prst="rect">
            <a:avLst/>
          </a:prstGeom>
          <a:ln>
            <a:solidFill>
              <a:srgbClr val="33CCFF"/>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Aft>
                <a:spcPts val="0"/>
              </a:spcAft>
              <a:defRPr/>
            </a:pPr>
            <a:r>
              <a:rPr lang="tr-TR" sz="3200" b="1" kern="0" dirty="0">
                <a:solidFill>
                  <a:schemeClr val="accent1">
                    <a:lumMod val="50000"/>
                  </a:schemeClr>
                </a:solidFill>
              </a:rPr>
              <a:t>6645 Sayılı Kanun</a:t>
            </a:r>
          </a:p>
        </p:txBody>
      </p:sp>
      <p:sp>
        <p:nvSpPr>
          <p:cNvPr id="10" name="9 Dikdörtgen"/>
          <p:cNvSpPr/>
          <p:nvPr/>
        </p:nvSpPr>
        <p:spPr>
          <a:xfrm>
            <a:off x="428596" y="2428868"/>
            <a:ext cx="8215370" cy="2308324"/>
          </a:xfrm>
          <a:prstGeom prst="rect">
            <a:avLst/>
          </a:prstGeom>
        </p:spPr>
        <p:txBody>
          <a:bodyPr wrap="square">
            <a:spAutoFit/>
          </a:bodyPr>
          <a:lstStyle/>
          <a:p>
            <a:pPr algn="ctr">
              <a:defRPr/>
            </a:pPr>
            <a:r>
              <a:rPr lang="tr-TR" sz="2400" dirty="0" smtClean="0">
                <a:solidFill>
                  <a:schemeClr val="tx2">
                    <a:lumMod val="75000"/>
                  </a:schemeClr>
                </a:solidFill>
              </a:rPr>
              <a:t>“</a:t>
            </a:r>
            <a:r>
              <a:rPr lang="tr-TR" sz="2400" i="1" dirty="0" smtClean="0">
                <a:solidFill>
                  <a:schemeClr val="tx2">
                    <a:lumMod val="75000"/>
                  </a:schemeClr>
                </a:solidFill>
              </a:rPr>
              <a:t>Tehlikeli ve çok tehlikeli işlerden olup, MYK tarafından standardı yayımlanan ve Çalışma ve Sosyal Güvenlik Bakanlığınca çıkarılacak tebliğlerde belirtilen mesleklerde, tebliğlerin yayım tarihinden itibaren on iki ay sonra MYK Kanununda düzenlenen esaslara göre Mesleki Yeterlilik Belgesine sahip olmayan kişiler </a:t>
            </a:r>
            <a:r>
              <a:rPr lang="tr-TR" sz="2400" i="1" u="sng" dirty="0" smtClean="0">
                <a:solidFill>
                  <a:schemeClr val="tx2">
                    <a:lumMod val="75000"/>
                  </a:schemeClr>
                </a:solidFill>
              </a:rPr>
              <a:t>çalıştırılamayacaktır</a:t>
            </a:r>
            <a:r>
              <a:rPr lang="tr-TR" sz="2400" dirty="0" smtClean="0">
                <a:solidFill>
                  <a:schemeClr val="tx2">
                    <a:lumMod val="75000"/>
                  </a:schemeClr>
                </a:solidFill>
              </a:rPr>
              <a:t>.”</a:t>
            </a:r>
            <a:endParaRPr lang="tr-TR" sz="2400" dirty="0">
              <a:solidFill>
                <a:schemeClr val="tx2">
                  <a:lumMod val="75000"/>
                </a:schemeClr>
              </a:solidFill>
            </a:endParaRPr>
          </a:p>
        </p:txBody>
      </p:sp>
      <p:pic>
        <p:nvPicPr>
          <p:cNvPr id="11" name="Picture 2" descr="http://cetinakademi.com.tr/wp-content/uploads/myk.jpg"/>
          <p:cNvPicPr>
            <a:picLocks noChangeAspect="1" noChangeArrowheads="1"/>
          </p:cNvPicPr>
          <p:nvPr/>
        </p:nvPicPr>
        <p:blipFill>
          <a:blip r:embed="rId3" cstate="print"/>
          <a:srcRect/>
          <a:stretch>
            <a:fillRect/>
          </a:stretch>
        </p:blipFill>
        <p:spPr bwMode="auto">
          <a:xfrm>
            <a:off x="2857488" y="4873855"/>
            <a:ext cx="3357586" cy="19841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428596" y="928670"/>
            <a:ext cx="8229600" cy="571504"/>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Kanun Değişiklikleri</a:t>
            </a:r>
          </a:p>
        </p:txBody>
      </p:sp>
      <p:sp>
        <p:nvSpPr>
          <p:cNvPr id="9" name="4 Başlık"/>
          <p:cNvSpPr txBox="1">
            <a:spLocks/>
          </p:cNvSpPr>
          <p:nvPr/>
        </p:nvSpPr>
        <p:spPr>
          <a:xfrm>
            <a:off x="2143108" y="1785926"/>
            <a:ext cx="4857784" cy="433388"/>
          </a:xfrm>
          <a:prstGeom prst="rect">
            <a:avLst/>
          </a:prstGeom>
          <a:ln>
            <a:solidFill>
              <a:srgbClr val="33CCFF"/>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Aft>
                <a:spcPts val="0"/>
              </a:spcAft>
              <a:defRPr/>
            </a:pPr>
            <a:r>
              <a:rPr lang="tr-TR" sz="3200" b="1" kern="0" dirty="0">
                <a:solidFill>
                  <a:schemeClr val="accent1">
                    <a:lumMod val="50000"/>
                  </a:schemeClr>
                </a:solidFill>
              </a:rPr>
              <a:t>6645 Sayılı Kanun</a:t>
            </a:r>
          </a:p>
        </p:txBody>
      </p:sp>
      <p:sp>
        <p:nvSpPr>
          <p:cNvPr id="7" name="6 Dikdörtgen"/>
          <p:cNvSpPr/>
          <p:nvPr/>
        </p:nvSpPr>
        <p:spPr>
          <a:xfrm>
            <a:off x="571472" y="2714620"/>
            <a:ext cx="7929618" cy="3277820"/>
          </a:xfrm>
          <a:prstGeom prst="rect">
            <a:avLst/>
          </a:prstGeom>
        </p:spPr>
        <p:txBody>
          <a:bodyPr wrap="square">
            <a:spAutoFit/>
          </a:bodyPr>
          <a:lstStyle/>
          <a:p>
            <a:r>
              <a:rPr lang="tr-TR" sz="2300" dirty="0">
                <a:solidFill>
                  <a:schemeClr val="tx2">
                    <a:lumMod val="75000"/>
                  </a:schemeClr>
                </a:solidFill>
                <a:latin typeface="+mn-lt"/>
              </a:rPr>
              <a:t>05/06/1986 tarihli ve 3308 sayılı Mesleki Eğitim Kanununa </a:t>
            </a:r>
            <a:r>
              <a:rPr lang="tr-TR" sz="2300" dirty="0" smtClean="0">
                <a:solidFill>
                  <a:schemeClr val="tx2">
                    <a:lumMod val="75000"/>
                  </a:schemeClr>
                </a:solidFill>
                <a:latin typeface="+mn-lt"/>
              </a:rPr>
              <a:t>göre;</a:t>
            </a:r>
          </a:p>
          <a:p>
            <a:r>
              <a:rPr lang="tr-TR" sz="2300" dirty="0" smtClean="0">
                <a:solidFill>
                  <a:schemeClr val="tx2">
                    <a:lumMod val="75000"/>
                  </a:schemeClr>
                </a:solidFill>
                <a:latin typeface="+mn-lt"/>
              </a:rPr>
              <a:t> </a:t>
            </a:r>
          </a:p>
          <a:p>
            <a:pPr marL="88900">
              <a:buFont typeface="Wingdings" pitchFamily="2" charset="2"/>
              <a:buChar char="ü"/>
            </a:pPr>
            <a:r>
              <a:rPr lang="tr-TR" sz="2300" dirty="0" smtClean="0">
                <a:solidFill>
                  <a:schemeClr val="tx2">
                    <a:lumMod val="75000"/>
                  </a:schemeClr>
                </a:solidFill>
              </a:rPr>
              <a:t>Ustalık belgesi</a:t>
            </a:r>
          </a:p>
          <a:p>
            <a:pPr marL="88900">
              <a:buFont typeface="Wingdings" pitchFamily="2" charset="2"/>
              <a:buChar char="ü"/>
            </a:pPr>
            <a:r>
              <a:rPr lang="tr-TR" sz="2300" dirty="0" smtClean="0">
                <a:solidFill>
                  <a:schemeClr val="tx2">
                    <a:lumMod val="75000"/>
                  </a:schemeClr>
                </a:solidFill>
              </a:rPr>
              <a:t>Milli Eğitim Bakanlığı’na bağlı Mesleki ve Teknik Eğitim Okulu diploması</a:t>
            </a:r>
          </a:p>
          <a:p>
            <a:pPr marL="88900">
              <a:buFont typeface="Wingdings" pitchFamily="2" charset="2"/>
              <a:buChar char="ü"/>
            </a:pPr>
            <a:r>
              <a:rPr lang="tr-TR" sz="2300" dirty="0" smtClean="0">
                <a:solidFill>
                  <a:schemeClr val="tx2">
                    <a:lumMod val="75000"/>
                  </a:schemeClr>
                </a:solidFill>
              </a:rPr>
              <a:t>Üniversitelerin mesleki ve teknik eğitim veren okul veya bölüm diploması sahibi olanlarda</a:t>
            </a:r>
          </a:p>
          <a:p>
            <a:pPr algn="ctr">
              <a:defRPr/>
            </a:pPr>
            <a:endParaRPr lang="tr-TR" sz="2300" dirty="0">
              <a:solidFill>
                <a:schemeClr val="tx2">
                  <a:lumMod val="75000"/>
                </a:schemeClr>
              </a:solidFill>
              <a:latin typeface="+mn-lt"/>
            </a:endParaRPr>
          </a:p>
          <a:p>
            <a:pPr algn="ctr">
              <a:defRPr/>
            </a:pPr>
            <a:r>
              <a:rPr lang="tr-TR" sz="2300" b="1" u="sng" dirty="0" smtClean="0">
                <a:solidFill>
                  <a:schemeClr val="tx2">
                    <a:lumMod val="75000"/>
                  </a:schemeClr>
                </a:solidFill>
                <a:latin typeface="+mn-lt"/>
              </a:rPr>
              <a:t>mesleki </a:t>
            </a:r>
            <a:r>
              <a:rPr lang="tr-TR" sz="2300" b="1" u="sng" dirty="0">
                <a:solidFill>
                  <a:schemeClr val="tx2">
                    <a:lumMod val="75000"/>
                  </a:schemeClr>
                </a:solidFill>
                <a:latin typeface="+mn-lt"/>
              </a:rPr>
              <a:t>yeterlilik belgesi şartı aranmaz.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pic>
        <p:nvPicPr>
          <p:cNvPr id="8" name="Picture 7">
            <a:hlinkClick r:id="rId3" action="ppaction://hlinkfile"/>
          </p:cNvPr>
          <p:cNvPicPr>
            <a:picLocks noChangeAspect="1" noChangeArrowheads="1"/>
          </p:cNvPicPr>
          <p:nvPr/>
        </p:nvPicPr>
        <p:blipFill>
          <a:blip r:embed="rId4" cstate="print"/>
          <a:srcRect/>
          <a:stretch>
            <a:fillRect/>
          </a:stretch>
        </p:blipFill>
        <p:spPr bwMode="auto">
          <a:xfrm>
            <a:off x="2143108" y="857232"/>
            <a:ext cx="4633212" cy="2198834"/>
          </a:xfrm>
          <a:prstGeom prst="rect">
            <a:avLst/>
          </a:prstGeom>
          <a:noFill/>
          <a:ln w="9525">
            <a:noFill/>
            <a:miter lim="800000"/>
            <a:headEnd/>
            <a:tailEnd/>
          </a:ln>
        </p:spPr>
      </p:pic>
      <p:sp>
        <p:nvSpPr>
          <p:cNvPr id="9" name="1 Başlık"/>
          <p:cNvSpPr txBox="1">
            <a:spLocks/>
          </p:cNvSpPr>
          <p:nvPr/>
        </p:nvSpPr>
        <p:spPr bwMode="auto">
          <a:xfrm>
            <a:off x="857224" y="4079631"/>
            <a:ext cx="7253288" cy="2778369"/>
          </a:xfrm>
          <a:prstGeom prst="rect">
            <a:avLst/>
          </a:prstGeom>
          <a:noFill/>
          <a:ln w="9525">
            <a:noFill/>
            <a:miter lim="800000"/>
            <a:headEnd/>
            <a:tailEnd/>
          </a:ln>
        </p:spPr>
        <p:txBody>
          <a:bodyPr anchor="ctr"/>
          <a:lstStyle/>
          <a:p>
            <a:pPr algn="ctr"/>
            <a:r>
              <a:rPr lang="tr-TR" sz="2000" b="1" dirty="0" smtClean="0">
                <a:solidFill>
                  <a:srgbClr val="102455"/>
                </a:solidFill>
              </a:rPr>
              <a:t>Ayşe Gülçin AKBIYIK</a:t>
            </a:r>
            <a:endParaRPr lang="tr-TR" sz="2000" dirty="0" smtClean="0">
              <a:solidFill>
                <a:srgbClr val="102455"/>
              </a:solidFill>
            </a:endParaRPr>
          </a:p>
          <a:p>
            <a:pPr algn="ctr"/>
            <a:r>
              <a:rPr lang="tr-TR" sz="2000" b="1" dirty="0" smtClean="0">
                <a:solidFill>
                  <a:srgbClr val="102455"/>
                </a:solidFill>
              </a:rPr>
              <a:t>Uzman </a:t>
            </a:r>
            <a:endParaRPr lang="tr-TR" sz="2000" dirty="0" smtClean="0">
              <a:solidFill>
                <a:srgbClr val="102455"/>
              </a:solidFill>
            </a:endParaRPr>
          </a:p>
          <a:p>
            <a:pPr algn="ctr"/>
            <a:r>
              <a:rPr lang="tr-TR" sz="2000" i="1" dirty="0" err="1" smtClean="0">
                <a:solidFill>
                  <a:srgbClr val="102455"/>
                </a:solidFill>
              </a:rPr>
              <a:t>Ziyabey</a:t>
            </a:r>
            <a:r>
              <a:rPr lang="tr-TR" sz="2000" i="1" dirty="0" smtClean="0">
                <a:solidFill>
                  <a:srgbClr val="102455"/>
                </a:solidFill>
              </a:rPr>
              <a:t> Caddesi 1420. Sokak No:12 Kat:3</a:t>
            </a:r>
            <a:endParaRPr lang="tr-TR" sz="2000" dirty="0" smtClean="0">
              <a:solidFill>
                <a:srgbClr val="102455"/>
              </a:solidFill>
            </a:endParaRPr>
          </a:p>
          <a:p>
            <a:pPr algn="ctr"/>
            <a:r>
              <a:rPr lang="tr-TR" sz="2000" i="1" dirty="0" err="1" smtClean="0">
                <a:solidFill>
                  <a:srgbClr val="102455"/>
                </a:solidFill>
              </a:rPr>
              <a:t>Balgat</a:t>
            </a:r>
            <a:r>
              <a:rPr lang="tr-TR" sz="2000" i="1" dirty="0" smtClean="0">
                <a:solidFill>
                  <a:srgbClr val="102455"/>
                </a:solidFill>
              </a:rPr>
              <a:t>-Çankaya/ANKARA </a:t>
            </a:r>
            <a:endParaRPr lang="tr-TR" sz="2000" dirty="0" smtClean="0">
              <a:solidFill>
                <a:srgbClr val="102455"/>
              </a:solidFill>
            </a:endParaRPr>
          </a:p>
          <a:p>
            <a:pPr algn="ctr"/>
            <a:r>
              <a:rPr lang="tr-TR" sz="2000" i="1" dirty="0" smtClean="0">
                <a:solidFill>
                  <a:srgbClr val="102455"/>
                </a:solidFill>
              </a:rPr>
              <a:t>Tel:  +90 312 428 72 08 – 2406</a:t>
            </a:r>
            <a:endParaRPr lang="tr-TR" sz="2000" dirty="0" smtClean="0">
              <a:solidFill>
                <a:srgbClr val="102455"/>
              </a:solidFill>
            </a:endParaRPr>
          </a:p>
          <a:p>
            <a:pPr algn="ctr"/>
            <a:r>
              <a:rPr lang="tr-TR" sz="2000" i="1" dirty="0" err="1" smtClean="0">
                <a:solidFill>
                  <a:srgbClr val="102455"/>
                </a:solidFill>
              </a:rPr>
              <a:t>Fax</a:t>
            </a:r>
            <a:r>
              <a:rPr lang="tr-TR" sz="2000" i="1" dirty="0" smtClean="0">
                <a:solidFill>
                  <a:srgbClr val="102455"/>
                </a:solidFill>
              </a:rPr>
              <a:t>: +90 312 428 72 07</a:t>
            </a:r>
            <a:endParaRPr lang="tr-TR" sz="2000" dirty="0" smtClean="0">
              <a:solidFill>
                <a:srgbClr val="102455"/>
              </a:solidFill>
            </a:endParaRPr>
          </a:p>
          <a:p>
            <a:pPr algn="ctr"/>
            <a:r>
              <a:rPr lang="tr-TR" sz="2000" b="1" i="1" dirty="0" smtClean="0">
                <a:solidFill>
                  <a:srgbClr val="102455"/>
                </a:solidFill>
              </a:rPr>
              <a:t>E-mail: </a:t>
            </a:r>
            <a:r>
              <a:rPr lang="tr-TR" sz="2000" b="1" i="1" dirty="0" smtClean="0">
                <a:solidFill>
                  <a:srgbClr val="006DB0"/>
                </a:solidFill>
              </a:rPr>
              <a:t>gertekin@myk.gov.tr</a:t>
            </a:r>
            <a:r>
              <a:rPr lang="tr-TR" sz="2000" b="1" i="1" dirty="0" smtClean="0">
                <a:solidFill>
                  <a:srgbClr val="005082"/>
                </a:solidFill>
              </a:rPr>
              <a:t> </a:t>
            </a:r>
            <a:r>
              <a:rPr lang="tr-TR" sz="2000" b="1" i="1" dirty="0" smtClean="0">
                <a:solidFill>
                  <a:srgbClr val="102455"/>
                </a:solidFill>
              </a:rPr>
              <a:t>     </a:t>
            </a:r>
            <a:endParaRPr lang="tr-TR" sz="2000" dirty="0">
              <a:solidFill>
                <a:srgbClr val="102455"/>
              </a:solidFill>
            </a:endParaRPr>
          </a:p>
        </p:txBody>
      </p:sp>
      <p:sp>
        <p:nvSpPr>
          <p:cNvPr id="10" name="9 Metin kutusu"/>
          <p:cNvSpPr txBox="1"/>
          <p:nvPr/>
        </p:nvSpPr>
        <p:spPr>
          <a:xfrm>
            <a:off x="2214546" y="3214686"/>
            <a:ext cx="4572032" cy="1015663"/>
          </a:xfrm>
          <a:prstGeom prst="rect">
            <a:avLst/>
          </a:prstGeom>
          <a:noFill/>
        </p:spPr>
        <p:txBody>
          <a:bodyPr wrap="square" rtlCol="0">
            <a:spAutoFit/>
          </a:bodyPr>
          <a:lstStyle/>
          <a:p>
            <a:pPr algn="ctr"/>
            <a:r>
              <a:rPr lang="tr-TR" sz="6000" b="1" i="1" dirty="0" smtClean="0">
                <a:solidFill>
                  <a:schemeClr val="tx2">
                    <a:lumMod val="75000"/>
                  </a:schemeClr>
                </a:solidFill>
                <a:latin typeface="+mj-lt"/>
              </a:rPr>
              <a:t>Teşekkürler…</a:t>
            </a:r>
            <a:endParaRPr lang="tr-TR" sz="6000" b="1" i="1" dirty="0">
              <a:solidFill>
                <a:schemeClr val="tx2">
                  <a:lumMod val="75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9" name="4 Başlık"/>
          <p:cNvSpPr txBox="1">
            <a:spLocks/>
          </p:cNvSpPr>
          <p:nvPr/>
        </p:nvSpPr>
        <p:spPr>
          <a:xfrm>
            <a:off x="2143108" y="1142984"/>
            <a:ext cx="4824413" cy="647700"/>
          </a:xfrm>
          <a:prstGeom prst="roundRect">
            <a:avLst/>
          </a:prstGeom>
          <a:solidFill>
            <a:schemeClr val="accent1"/>
          </a:solidFill>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prstClr val="white"/>
                </a:solidFill>
                <a:effectLst/>
                <a:uLnTx/>
                <a:uFillTx/>
                <a:latin typeface="+mn-lt"/>
                <a:ea typeface="+mn-ea"/>
                <a:cs typeface="+mn-cs"/>
              </a:rPr>
              <a:t>MESLEKİ YETERLİLİK KURUMU</a:t>
            </a:r>
          </a:p>
        </p:txBody>
      </p:sp>
      <p:grpSp>
        <p:nvGrpSpPr>
          <p:cNvPr id="10" name="4 Grup"/>
          <p:cNvGrpSpPr/>
          <p:nvPr/>
        </p:nvGrpSpPr>
        <p:grpSpPr>
          <a:xfrm>
            <a:off x="357158" y="2071678"/>
            <a:ext cx="8462744" cy="2063560"/>
            <a:chOff x="0" y="144016"/>
            <a:chExt cx="8486152" cy="2063560"/>
          </a:xfrm>
          <a:solidFill>
            <a:schemeClr val="accent1">
              <a:lumMod val="75000"/>
              <a:alpha val="0"/>
            </a:schemeClr>
          </a:solidFill>
        </p:grpSpPr>
        <p:sp>
          <p:nvSpPr>
            <p:cNvPr id="11" name="10 Yuvarlatılmış Dikdörtgen"/>
            <p:cNvSpPr/>
            <p:nvPr/>
          </p:nvSpPr>
          <p:spPr>
            <a:xfrm>
              <a:off x="0" y="144016"/>
              <a:ext cx="8486152" cy="2063560"/>
            </a:xfrm>
            <a:prstGeom prst="roundRect">
              <a:avLst>
                <a:gd name="adj" fmla="val 10000"/>
              </a:avLst>
            </a:prstGeom>
            <a:grpFill/>
            <a:ln w="9525" cap="flat" cmpd="sng" algn="ctr">
              <a:solidFill>
                <a:srgbClr val="8064A2">
                  <a:shade val="95000"/>
                  <a:satMod val="105000"/>
                </a:srgbClr>
              </a:solidFill>
              <a:prstDash val="solid"/>
            </a:ln>
            <a:effectLst>
              <a:glow rad="228600">
                <a:schemeClr val="accent6">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sp>
        <p:sp>
          <p:nvSpPr>
            <p:cNvPr id="12" name="Yuvarlatılmış Dikdörtgen 4"/>
            <p:cNvSpPr/>
            <p:nvPr/>
          </p:nvSpPr>
          <p:spPr>
            <a:xfrm>
              <a:off x="60440" y="288032"/>
              <a:ext cx="8365272" cy="1715088"/>
            </a:xfrm>
            <a:prstGeom prst="rect">
              <a:avLst/>
            </a:prstGeom>
            <a:grpFill/>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a:lnSpc>
                  <a:spcPct val="90000"/>
                </a:lnSpc>
                <a:spcAft>
                  <a:spcPts val="0"/>
                </a:spcAft>
                <a:defRPr/>
              </a:pPr>
              <a:r>
                <a:rPr lang="tr-TR" sz="2200" dirty="0">
                  <a:solidFill>
                    <a:srgbClr val="102455"/>
                  </a:solidFill>
                </a:rPr>
                <a:t>2006 yılında 5544 sayılı Kanun ile</a:t>
              </a:r>
            </a:p>
            <a:p>
              <a:pPr algn="ctr" defTabSz="1066800">
                <a:lnSpc>
                  <a:spcPct val="90000"/>
                </a:lnSpc>
                <a:spcAft>
                  <a:spcPts val="0"/>
                </a:spcAft>
                <a:defRPr/>
              </a:pPr>
              <a:r>
                <a:rPr lang="tr-TR" sz="2200" b="1" dirty="0">
                  <a:solidFill>
                    <a:srgbClr val="102455"/>
                  </a:solidFill>
                  <a:ea typeface="Tahoma" pitchFamily="34" charset="0"/>
                  <a:cs typeface="Times New Roman" pitchFamily="18" charset="0"/>
                </a:rPr>
                <a:t>Çalışma ve Sosyal Güvenlik Bakanlığının ilgili kuruluşu </a:t>
              </a:r>
              <a:r>
                <a:rPr lang="tr-TR" sz="2200" dirty="0">
                  <a:solidFill>
                    <a:srgbClr val="102455"/>
                  </a:solidFill>
                  <a:ea typeface="Tahoma" pitchFamily="34" charset="0"/>
                  <a:cs typeface="Times New Roman" pitchFamily="18" charset="0"/>
                </a:rPr>
                <a:t>olarak </a:t>
              </a:r>
              <a:endParaRPr lang="tr-TR" sz="2200" b="1" dirty="0">
                <a:solidFill>
                  <a:srgbClr val="102455"/>
                </a:solidFill>
                <a:ea typeface="Tahoma" pitchFamily="34" charset="0"/>
                <a:cs typeface="Times New Roman" pitchFamily="18" charset="0"/>
              </a:endParaRPr>
            </a:p>
            <a:p>
              <a:pPr algn="ctr" defTabSz="1066800">
                <a:lnSpc>
                  <a:spcPct val="90000"/>
                </a:lnSpc>
                <a:spcAft>
                  <a:spcPts val="0"/>
                </a:spcAft>
                <a:defRPr/>
              </a:pPr>
              <a:r>
                <a:rPr lang="tr-TR" sz="2200" dirty="0">
                  <a:solidFill>
                    <a:srgbClr val="102455"/>
                  </a:solidFill>
                  <a:ea typeface="Tahoma" pitchFamily="34" charset="0"/>
                  <a:cs typeface="Times New Roman" pitchFamily="18" charset="0"/>
                </a:rPr>
                <a:t>kamu tüzel kişiliğini haiz, idari ve mali özerkliğe sahip, özel bütçeli bir kamu kurumu olarak </a:t>
              </a:r>
              <a:r>
                <a:rPr lang="tr-TR" sz="2200" dirty="0">
                  <a:solidFill>
                    <a:srgbClr val="102455"/>
                  </a:solidFill>
                </a:rPr>
                <a:t>AB ile uyumlu ulusal yeterlilik sistemini kurmak ve işletmek amacıyla </a:t>
              </a:r>
              <a:r>
                <a:rPr lang="tr-TR" sz="2200" dirty="0">
                  <a:solidFill>
                    <a:srgbClr val="102455"/>
                  </a:solidFill>
                  <a:ea typeface="Tahoma" pitchFamily="34" charset="0"/>
                  <a:cs typeface="Times New Roman" pitchFamily="18" charset="0"/>
                </a:rPr>
                <a:t>kurulmuştur.</a:t>
              </a:r>
              <a:endParaRPr lang="tr-TR" sz="2200" dirty="0">
                <a:solidFill>
                  <a:srgbClr val="002060"/>
                </a:solidFill>
                <a:ea typeface="Tahoma" pitchFamily="34" charset="0"/>
                <a:cs typeface="Times New Roman" pitchFamily="18" charset="0"/>
              </a:endParaRPr>
            </a:p>
          </p:txBody>
        </p:sp>
      </p:grpSp>
      <p:sp>
        <p:nvSpPr>
          <p:cNvPr id="13" name="12 Akış Çizelgesi: Sonlandırıcı"/>
          <p:cNvSpPr/>
          <p:nvPr/>
        </p:nvSpPr>
        <p:spPr>
          <a:xfrm>
            <a:off x="1785918" y="4500570"/>
            <a:ext cx="5427024" cy="1947552"/>
          </a:xfrm>
          <a:prstGeom prst="flowChartTerminator">
            <a:avLst/>
          </a:prstGeom>
          <a:solidFill>
            <a:schemeClr val="tx2">
              <a:lumMod val="60000"/>
              <a:lumOff val="40000"/>
            </a:schemeClr>
          </a:solidFill>
          <a:ln>
            <a:noFill/>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342900" marR="0" lvl="0" indent="-342900" algn="ctr" defTabSz="914400" eaLnBrk="0" fontAlgn="auto" latinLnBrk="0" hangingPunct="0">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sysClr val="window" lastClr="FFFFFF"/>
                </a:solidFill>
                <a:effectLst/>
                <a:uLnTx/>
                <a:uFillTx/>
                <a:latin typeface="Calibri" pitchFamily="34" charset="0"/>
                <a:ea typeface="Tahoma" pitchFamily="34" charset="0"/>
                <a:cs typeface="Times New Roman" pitchFamily="18" charset="0"/>
              </a:rPr>
              <a:t>Avrupa Yeterlilikler Çerçevesi</a:t>
            </a:r>
            <a:r>
              <a:rPr kumimoji="0" lang="tr-TR" sz="2400" b="1" i="0" u="none" strike="noStrike" kern="0" cap="none" spc="0" normalizeH="0" noProof="0" dirty="0" smtClean="0">
                <a:ln>
                  <a:noFill/>
                </a:ln>
                <a:solidFill>
                  <a:sysClr val="window" lastClr="FFFFFF"/>
                </a:solidFill>
                <a:effectLst/>
                <a:uLnTx/>
                <a:uFillTx/>
                <a:latin typeface="Calibri" pitchFamily="34" charset="0"/>
                <a:ea typeface="Tahoma" pitchFamily="34" charset="0"/>
                <a:cs typeface="Times New Roman" pitchFamily="18" charset="0"/>
              </a:rPr>
              <a:t> </a:t>
            </a:r>
          </a:p>
          <a:p>
            <a:pPr marL="342900" marR="0" lvl="0" indent="-342900" algn="ctr" defTabSz="914400" eaLnBrk="0" fontAlgn="auto" latinLnBrk="0" hangingPunct="0">
              <a:lnSpc>
                <a:spcPct val="100000"/>
              </a:lnSpc>
              <a:spcBef>
                <a:spcPts val="0"/>
              </a:spcBef>
              <a:spcAft>
                <a:spcPts val="0"/>
              </a:spcAft>
              <a:buClrTx/>
              <a:buSzTx/>
              <a:buFontTx/>
              <a:buNone/>
              <a:tabLst/>
              <a:defRPr/>
            </a:pPr>
            <a:r>
              <a:rPr kumimoji="0" lang="tr-TR" sz="2400" b="1" i="0" u="none" strike="noStrike" kern="0" cap="none" spc="0" normalizeH="0" noProof="0" dirty="0" smtClean="0">
                <a:ln>
                  <a:noFill/>
                </a:ln>
                <a:solidFill>
                  <a:sysClr val="window" lastClr="FFFFFF"/>
                </a:solidFill>
                <a:effectLst/>
                <a:uLnTx/>
                <a:uFillTx/>
                <a:latin typeface="Calibri" pitchFamily="34" charset="0"/>
                <a:ea typeface="Tahoma" pitchFamily="34" charset="0"/>
                <a:cs typeface="Times New Roman" pitchFamily="18" charset="0"/>
              </a:rPr>
              <a:t>Ulusal Koordinasyon Noktası</a:t>
            </a:r>
          </a:p>
          <a:p>
            <a:pPr marL="342900" marR="0" lvl="0" indent="-342900" algn="ctr" defTabSz="914400" eaLnBrk="0" fontAlgn="auto" latinLnBrk="0" hangingPunct="0">
              <a:lnSpc>
                <a:spcPct val="100000"/>
              </a:lnSpc>
              <a:spcBef>
                <a:spcPts val="0"/>
              </a:spcBef>
              <a:spcAft>
                <a:spcPts val="0"/>
              </a:spcAft>
              <a:buClrTx/>
              <a:buSzTx/>
              <a:buFontTx/>
              <a:buNone/>
              <a:tabLst/>
              <a:defRPr/>
            </a:pPr>
            <a:r>
              <a:rPr lang="tr-TR" sz="2400" b="1" kern="0" baseline="0" dirty="0" smtClean="0">
                <a:solidFill>
                  <a:sysClr val="window" lastClr="FFFFFF"/>
                </a:solidFill>
                <a:latin typeface="Calibri" pitchFamily="34" charset="0"/>
                <a:ea typeface="Tahoma" pitchFamily="34" charset="0"/>
                <a:cs typeface="Times New Roman" pitchFamily="18" charset="0"/>
              </a:rPr>
              <a:t>&amp;</a:t>
            </a:r>
          </a:p>
          <a:p>
            <a:pPr marL="342900" marR="0" lvl="0" indent="-342900" algn="ctr" defTabSz="914400" eaLnBrk="0" fontAlgn="auto" latinLnBrk="0" hangingPunct="0">
              <a:lnSpc>
                <a:spcPct val="100000"/>
              </a:lnSpc>
              <a:spcBef>
                <a:spcPts val="0"/>
              </a:spcBef>
              <a:spcAft>
                <a:spcPts val="0"/>
              </a:spcAft>
              <a:buClrTx/>
              <a:buSzTx/>
              <a:buFontTx/>
              <a:buNone/>
              <a:tabLst/>
              <a:defRPr/>
            </a:pPr>
            <a:r>
              <a:rPr kumimoji="0" lang="tr-TR" sz="2400" b="1" i="0" u="none" strike="noStrike" kern="0" cap="none" spc="0" normalizeH="0" noProof="0" dirty="0" smtClean="0">
                <a:ln>
                  <a:noFill/>
                </a:ln>
                <a:solidFill>
                  <a:sysClr val="window" lastClr="FFFFFF"/>
                </a:solidFill>
                <a:effectLst/>
                <a:uLnTx/>
                <a:uFillTx/>
                <a:latin typeface="Calibri" pitchFamily="34" charset="0"/>
                <a:ea typeface="Tahoma" pitchFamily="34" charset="0"/>
                <a:cs typeface="Times New Roman" pitchFamily="18" charset="0"/>
              </a:rPr>
              <a:t>Ulusal </a:t>
            </a:r>
            <a:r>
              <a:rPr kumimoji="0" lang="tr-TR" sz="2400" b="1" i="0" u="none" strike="noStrike" kern="0" cap="none" spc="0" normalizeH="0" noProof="0" dirty="0" err="1" smtClean="0">
                <a:ln>
                  <a:noFill/>
                </a:ln>
                <a:solidFill>
                  <a:sysClr val="window" lastClr="FFFFFF"/>
                </a:solidFill>
                <a:effectLst/>
                <a:uLnTx/>
                <a:uFillTx/>
                <a:latin typeface="Calibri" pitchFamily="34" charset="0"/>
                <a:ea typeface="Tahoma" pitchFamily="34" charset="0"/>
                <a:cs typeface="Times New Roman" pitchFamily="18" charset="0"/>
              </a:rPr>
              <a:t>Europass</a:t>
            </a:r>
            <a:r>
              <a:rPr kumimoji="0" lang="tr-TR" sz="2400" b="1" i="0" u="none" strike="noStrike" kern="0" cap="none" spc="0" normalizeH="0" noProof="0" dirty="0" smtClean="0">
                <a:ln>
                  <a:noFill/>
                </a:ln>
                <a:solidFill>
                  <a:sysClr val="window" lastClr="FFFFFF"/>
                </a:solidFill>
                <a:effectLst/>
                <a:uLnTx/>
                <a:uFillTx/>
                <a:latin typeface="Calibri" pitchFamily="34" charset="0"/>
                <a:ea typeface="Tahoma" pitchFamily="34" charset="0"/>
                <a:cs typeface="Times New Roman" pitchFamily="18" charset="0"/>
              </a:rPr>
              <a:t> Merkezi</a:t>
            </a:r>
            <a:endParaRPr kumimoji="0" lang="en-US" sz="2400" b="1" i="0" u="none" strike="noStrike" kern="0" cap="none" spc="0" normalizeH="0" baseline="0" noProof="0" dirty="0">
              <a:ln>
                <a:noFill/>
              </a:ln>
              <a:solidFill>
                <a:sysClr val="window" lastClr="FFFFFF"/>
              </a:solidFill>
              <a:effectLst/>
              <a:uLnTx/>
              <a:uFillTx/>
              <a:latin typeface="Calibri" pitchFamily="34"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13" name="12 Dikdörtgen"/>
          <p:cNvSpPr/>
          <p:nvPr/>
        </p:nvSpPr>
        <p:spPr>
          <a:xfrm>
            <a:off x="1643042" y="2428868"/>
            <a:ext cx="4807147" cy="923330"/>
          </a:xfrm>
          <a:prstGeom prst="rect">
            <a:avLst/>
          </a:prstGeom>
          <a:solidFill>
            <a:sysClr val="window" lastClr="FFFFFF">
              <a:lumMod val="9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C0504D">
                    <a:lumMod val="75000"/>
                  </a:srgbClr>
                </a:solidFill>
                <a:effectLst/>
                <a:uLnTx/>
                <a:uFillTx/>
              </a:rPr>
              <a:t>Ulusal Meslek Standartlarının (UMS) ve</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C0504D">
                    <a:lumMod val="75000"/>
                  </a:srgbClr>
                </a:solidFill>
                <a:effectLst/>
                <a:uLnTx/>
                <a:uFillTx/>
              </a:rPr>
              <a:t>Ulusal Yeterliliklerin (UY) Hazırlanmasını</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C0504D">
                    <a:lumMod val="75000"/>
                  </a:srgbClr>
                </a:solidFill>
                <a:effectLst/>
                <a:uLnTx/>
                <a:uFillTx/>
              </a:rPr>
              <a:t>Sağlamak</a:t>
            </a:r>
            <a:endParaRPr kumimoji="0" lang="en-US" sz="1800" b="0" i="0" u="none" strike="noStrike" kern="0" cap="none" spc="0" normalizeH="0" baseline="0" noProof="0" dirty="0">
              <a:ln>
                <a:noFill/>
              </a:ln>
              <a:solidFill>
                <a:srgbClr val="C0504D">
                  <a:lumMod val="75000"/>
                </a:srgbClr>
              </a:solidFill>
              <a:effectLst/>
              <a:uLnTx/>
              <a:uFillTx/>
            </a:endParaRPr>
          </a:p>
        </p:txBody>
      </p:sp>
      <p:graphicFrame>
        <p:nvGraphicFramePr>
          <p:cNvPr id="14" name="3 İçerik Yer Tutucusu"/>
          <p:cNvGraphicFramePr>
            <a:graphicFrameLocks/>
          </p:cNvGraphicFramePr>
          <p:nvPr/>
        </p:nvGraphicFramePr>
        <p:xfrm>
          <a:off x="357158" y="1142984"/>
          <a:ext cx="8501122" cy="84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Sağ Ok"/>
          <p:cNvSpPr/>
          <p:nvPr/>
        </p:nvSpPr>
        <p:spPr>
          <a:xfrm>
            <a:off x="357158" y="2643182"/>
            <a:ext cx="978408" cy="484632"/>
          </a:xfrm>
          <a:prstGeom prst="rightArrow">
            <a:avLst/>
          </a:prstGeom>
          <a:solidFill>
            <a:srgbClr val="C0504D">
              <a:lumMod val="75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15 Sağ Ok"/>
          <p:cNvSpPr/>
          <p:nvPr/>
        </p:nvSpPr>
        <p:spPr>
          <a:xfrm>
            <a:off x="357158" y="3714752"/>
            <a:ext cx="978408" cy="484632"/>
          </a:xfrm>
          <a:prstGeom prst="rightArrow">
            <a:avLst/>
          </a:prstGeom>
          <a:solidFill>
            <a:srgbClr val="9BBB59">
              <a:lumMod val="75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16 Sağ Ok"/>
          <p:cNvSpPr/>
          <p:nvPr/>
        </p:nvSpPr>
        <p:spPr>
          <a:xfrm>
            <a:off x="357158" y="4572008"/>
            <a:ext cx="978408" cy="484632"/>
          </a:xfrm>
          <a:prstGeom prst="rightArrow">
            <a:avLst/>
          </a:prstGeom>
          <a:solidFill>
            <a:srgbClr val="0070C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17 Dikdörtgen"/>
          <p:cNvSpPr/>
          <p:nvPr/>
        </p:nvSpPr>
        <p:spPr>
          <a:xfrm>
            <a:off x="1643042" y="3643314"/>
            <a:ext cx="4819021" cy="646331"/>
          </a:xfrm>
          <a:prstGeom prst="rect">
            <a:avLst/>
          </a:prstGeom>
          <a:solidFill>
            <a:sysClr val="window" lastClr="FFFFFF">
              <a:lumMod val="9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9BBB59">
                    <a:lumMod val="50000"/>
                  </a:srgbClr>
                </a:solidFill>
                <a:effectLst/>
                <a:uLnTx/>
                <a:uFillTx/>
              </a:rPr>
              <a:t>Ölçme-Değerlendirme ve Belgelendirme</a:t>
            </a:r>
          </a:p>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9BBB59">
                    <a:lumMod val="50000"/>
                  </a:srgbClr>
                </a:solidFill>
                <a:effectLst/>
                <a:uLnTx/>
                <a:uFillTx/>
              </a:rPr>
              <a:t>Faaliyetlerinin Yürütülmesini Sağlamak</a:t>
            </a:r>
            <a:endParaRPr kumimoji="0" lang="en-US" sz="1800" b="0" i="0" u="none" strike="noStrike" kern="0" cap="none" spc="0" normalizeH="0" baseline="0" noProof="0" dirty="0" smtClean="0">
              <a:ln>
                <a:noFill/>
              </a:ln>
              <a:solidFill>
                <a:srgbClr val="9BBB59">
                  <a:lumMod val="50000"/>
                </a:srgbClr>
              </a:solidFill>
              <a:effectLst/>
              <a:uLnTx/>
              <a:uFillTx/>
            </a:endParaRPr>
          </a:p>
        </p:txBody>
      </p:sp>
      <p:sp>
        <p:nvSpPr>
          <p:cNvPr id="19" name="18 Dikdörtgen"/>
          <p:cNvSpPr/>
          <p:nvPr/>
        </p:nvSpPr>
        <p:spPr>
          <a:xfrm>
            <a:off x="1643042" y="4500570"/>
            <a:ext cx="4725729" cy="646331"/>
          </a:xfrm>
          <a:prstGeom prst="rect">
            <a:avLst/>
          </a:prstGeom>
          <a:solidFill>
            <a:sysClr val="window" lastClr="FFFFFF">
              <a:lumMod val="9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3399FF"/>
                </a:solidFill>
                <a:effectLst/>
                <a:uLnTx/>
                <a:uFillTx/>
              </a:rPr>
              <a:t>Türkiye Yeterlilikler Çerçevesini</a:t>
            </a:r>
          </a:p>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3399FF"/>
                </a:solidFill>
                <a:effectLst/>
                <a:uLnTx/>
                <a:uFillTx/>
              </a:rPr>
              <a:t>Geliştirmek,</a:t>
            </a:r>
            <a:r>
              <a:rPr kumimoji="0" lang="tr-TR" sz="1800" b="0" i="0" u="none" strike="noStrike" kern="0" cap="none" spc="0" normalizeH="0" noProof="0" dirty="0" smtClean="0">
                <a:ln>
                  <a:noFill/>
                </a:ln>
                <a:solidFill>
                  <a:srgbClr val="3399FF"/>
                </a:solidFill>
                <a:effectLst/>
                <a:uLnTx/>
                <a:uFillTx/>
              </a:rPr>
              <a:t> </a:t>
            </a:r>
            <a:r>
              <a:rPr kumimoji="0" lang="tr-TR" sz="1800" b="0" i="0" u="none" strike="noStrike" kern="0" cap="none" spc="0" normalizeH="0" baseline="0" noProof="0" dirty="0" smtClean="0">
                <a:ln>
                  <a:noFill/>
                </a:ln>
                <a:solidFill>
                  <a:srgbClr val="3399FF"/>
                </a:solidFill>
                <a:effectLst/>
                <a:uLnTx/>
                <a:uFillTx/>
              </a:rPr>
              <a:t>Uygulamak ve</a:t>
            </a:r>
            <a:r>
              <a:rPr kumimoji="0" lang="tr-TR" sz="1800" b="0" i="0" u="none" strike="noStrike" kern="0" cap="none" spc="0" normalizeH="0" noProof="0" dirty="0" smtClean="0">
                <a:ln>
                  <a:noFill/>
                </a:ln>
                <a:solidFill>
                  <a:srgbClr val="3399FF"/>
                </a:solidFill>
                <a:effectLst/>
                <a:uLnTx/>
                <a:uFillTx/>
              </a:rPr>
              <a:t> </a:t>
            </a:r>
            <a:r>
              <a:rPr kumimoji="0" lang="tr-TR" sz="1800" b="0" i="0" u="none" strike="noStrike" kern="0" cap="none" spc="0" normalizeH="0" baseline="0" noProof="0" dirty="0" smtClean="0">
                <a:ln>
                  <a:noFill/>
                </a:ln>
                <a:solidFill>
                  <a:srgbClr val="3399FF"/>
                </a:solidFill>
                <a:effectLst/>
                <a:uLnTx/>
                <a:uFillTx/>
              </a:rPr>
              <a:t>Güncellemek </a:t>
            </a:r>
            <a:endParaRPr kumimoji="0" lang="en-US" sz="1800" b="0" i="0" u="none" strike="noStrike" kern="0" cap="none" spc="0" normalizeH="0" baseline="0" noProof="0" dirty="0">
              <a:ln>
                <a:noFill/>
              </a:ln>
              <a:solidFill>
                <a:srgbClr val="3399FF"/>
              </a:solidFill>
              <a:effectLst/>
              <a:uLnTx/>
              <a:uFillTx/>
            </a:endParaRPr>
          </a:p>
        </p:txBody>
      </p:sp>
      <p:sp>
        <p:nvSpPr>
          <p:cNvPr id="20" name="19 Dikdörtgen"/>
          <p:cNvSpPr/>
          <p:nvPr/>
        </p:nvSpPr>
        <p:spPr>
          <a:xfrm>
            <a:off x="1639443" y="5498788"/>
            <a:ext cx="4713855" cy="369332"/>
          </a:xfrm>
          <a:prstGeom prst="rect">
            <a:avLst/>
          </a:prstGeom>
          <a:solidFill>
            <a:sysClr val="window" lastClr="FFFFFF">
              <a:lumMod val="9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marR="0" lvl="0" indent="-342900" algn="just" defTabSz="914400" eaLnBrk="1" fontAlgn="auto" latinLnBrk="0" hangingPunct="1">
              <a:lnSpc>
                <a:spcPct val="100000"/>
              </a:lnSpc>
              <a:spcBef>
                <a:spcPct val="20000"/>
              </a:spcBef>
              <a:spcAft>
                <a:spcPts val="0"/>
              </a:spcAft>
              <a:buClrTx/>
              <a:buSzTx/>
              <a:buFontTx/>
              <a:buNone/>
              <a:tabLst/>
              <a:defRPr/>
            </a:pPr>
            <a:r>
              <a:rPr kumimoji="0" lang="tr-TR" sz="1800" b="0" i="0" u="none" strike="noStrike" kern="0" cap="none" spc="0" normalizeH="0" baseline="0" noProof="0" dirty="0" smtClean="0">
                <a:ln>
                  <a:noFill/>
                </a:ln>
                <a:solidFill>
                  <a:srgbClr val="7030A0"/>
                </a:solidFill>
                <a:effectLst/>
                <a:uLnTx/>
                <a:uFillTx/>
              </a:rPr>
              <a:t> Eğitim-Öğretim Kurumlarının Akreditasyonu</a:t>
            </a:r>
            <a:endParaRPr kumimoji="0" lang="en-US" sz="1800" b="0" i="0" u="none" strike="noStrike" kern="0" cap="none" spc="0" normalizeH="0" baseline="0" noProof="0" dirty="0">
              <a:ln>
                <a:noFill/>
              </a:ln>
              <a:solidFill>
                <a:srgbClr val="7030A0"/>
              </a:solidFill>
              <a:effectLst/>
              <a:uLnTx/>
              <a:uFillTx/>
            </a:endParaRPr>
          </a:p>
        </p:txBody>
      </p:sp>
      <p:sp>
        <p:nvSpPr>
          <p:cNvPr id="21" name="20 Sağ Ok"/>
          <p:cNvSpPr/>
          <p:nvPr/>
        </p:nvSpPr>
        <p:spPr>
          <a:xfrm>
            <a:off x="357158" y="5429264"/>
            <a:ext cx="978408" cy="484632"/>
          </a:xfrm>
          <a:prstGeom prst="rightArrow">
            <a:avLst/>
          </a:prstGeom>
          <a:solidFill>
            <a:srgbClr val="8064A2">
              <a:lumMod val="75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21 Dikdörtgen"/>
          <p:cNvSpPr/>
          <p:nvPr/>
        </p:nvSpPr>
        <p:spPr>
          <a:xfrm>
            <a:off x="1657273" y="6156755"/>
            <a:ext cx="4630728" cy="369332"/>
          </a:xfrm>
          <a:prstGeom prst="rect">
            <a:avLst/>
          </a:prstGeom>
          <a:solidFill>
            <a:sysClr val="window" lastClr="FFFFFF">
              <a:lumMod val="9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marR="0" lvl="0" indent="-342900" algn="just" defTabSz="914400" eaLnBrk="1" fontAlgn="auto" latinLnBrk="0" hangingPunct="1">
              <a:lnSpc>
                <a:spcPct val="100000"/>
              </a:lnSpc>
              <a:spcBef>
                <a:spcPct val="20000"/>
              </a:spcBef>
              <a:spcAft>
                <a:spcPts val="0"/>
              </a:spcAft>
              <a:buClrTx/>
              <a:buSzTx/>
              <a:buFontTx/>
              <a:buNone/>
              <a:tabLst/>
              <a:defRPr/>
            </a:pPr>
            <a:r>
              <a:rPr kumimoji="0" lang="tr-TR" sz="1800" b="0" i="0" u="none" strike="noStrike" kern="0" cap="none" spc="0" normalizeH="0" baseline="0" noProof="0" dirty="0" smtClean="0">
                <a:ln>
                  <a:noFill/>
                </a:ln>
                <a:solidFill>
                  <a:srgbClr val="4BACC6">
                    <a:lumMod val="50000"/>
                  </a:srgbClr>
                </a:solidFill>
                <a:effectLst/>
                <a:uLnTx/>
                <a:uFillTx/>
              </a:rPr>
              <a:t>Hayat Boyu Öğrenmeyi Desteklemek</a:t>
            </a:r>
            <a:endParaRPr kumimoji="0" lang="en-US" sz="1800" b="0" i="0" u="none" strike="noStrike" kern="0" cap="none" spc="0" normalizeH="0" baseline="0" noProof="0" dirty="0">
              <a:ln>
                <a:noFill/>
              </a:ln>
              <a:solidFill>
                <a:srgbClr val="4BACC6">
                  <a:lumMod val="50000"/>
                </a:srgbClr>
              </a:solidFill>
              <a:effectLst/>
              <a:uLnTx/>
              <a:uFillTx/>
            </a:endParaRPr>
          </a:p>
        </p:txBody>
      </p:sp>
      <p:sp>
        <p:nvSpPr>
          <p:cNvPr id="23" name="22 Sağ Ok"/>
          <p:cNvSpPr/>
          <p:nvPr/>
        </p:nvSpPr>
        <p:spPr>
          <a:xfrm>
            <a:off x="357158" y="6072206"/>
            <a:ext cx="978408" cy="484632"/>
          </a:xfrm>
          <a:prstGeom prst="rightArrow">
            <a:avLst/>
          </a:prstGeom>
          <a:solidFill>
            <a:srgbClr val="4BACC6">
              <a:lumMod val="75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0727" name="Picture 7"/>
          <p:cNvPicPr>
            <a:picLocks noChangeAspect="1" noChangeArrowheads="1"/>
          </p:cNvPicPr>
          <p:nvPr/>
        </p:nvPicPr>
        <p:blipFill>
          <a:blip r:embed="rId8" cstate="print"/>
          <a:srcRect/>
          <a:stretch>
            <a:fillRect/>
          </a:stretch>
        </p:blipFill>
        <p:spPr bwMode="auto">
          <a:xfrm>
            <a:off x="6524625" y="3857628"/>
            <a:ext cx="2619375" cy="218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9" name="4 Başlık"/>
          <p:cNvSpPr txBox="1">
            <a:spLocks/>
          </p:cNvSpPr>
          <p:nvPr/>
        </p:nvSpPr>
        <p:spPr>
          <a:xfrm>
            <a:off x="500034" y="857232"/>
            <a:ext cx="8229600" cy="433677"/>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Mesleki Yeterlilik Kurumu Teşkilatı</a:t>
            </a:r>
          </a:p>
        </p:txBody>
      </p:sp>
      <p:pic>
        <p:nvPicPr>
          <p:cNvPr id="1026" name="Picture 2"/>
          <p:cNvPicPr>
            <a:picLocks noChangeAspect="1" noChangeArrowheads="1"/>
          </p:cNvPicPr>
          <p:nvPr/>
        </p:nvPicPr>
        <p:blipFill>
          <a:blip r:embed="rId3" cstate="print"/>
          <a:srcRect/>
          <a:stretch>
            <a:fillRect/>
          </a:stretch>
        </p:blipFill>
        <p:spPr bwMode="auto">
          <a:xfrm>
            <a:off x="928662" y="1357298"/>
            <a:ext cx="7515225" cy="528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646513" y="3702119"/>
            <a:ext cx="2012089" cy="369332"/>
          </a:xfrm>
          <a:prstGeom prst="rect">
            <a:avLst/>
          </a:prstGeom>
        </p:spPr>
        <p:txBody>
          <a:bodyPr wrap="none">
            <a:spAutoFit/>
          </a:bodyPr>
          <a:lstStyle/>
          <a:p>
            <a:pPr>
              <a:defRPr/>
            </a:pPr>
            <a:r>
              <a:rPr lang="tr-TR" kern="0" dirty="0">
                <a:solidFill>
                  <a:prstClr val="white"/>
                </a:solidFill>
              </a:rPr>
              <a:t>Kanun Değişiklikleri</a:t>
            </a:r>
          </a:p>
        </p:txBody>
      </p:sp>
      <p:pic>
        <p:nvPicPr>
          <p:cNvPr id="9" name="Picture 2"/>
          <p:cNvPicPr>
            <a:picLocks noChangeAspect="1" noChangeArrowheads="1"/>
          </p:cNvPicPr>
          <p:nvPr/>
        </p:nvPicPr>
        <p:blipFill>
          <a:blip r:embed="rId3" cstate="print"/>
          <a:srcRect/>
          <a:stretch>
            <a:fillRect/>
          </a:stretch>
        </p:blipFill>
        <p:spPr bwMode="auto">
          <a:xfrm>
            <a:off x="3399141" y="3093998"/>
            <a:ext cx="2140505" cy="1920453"/>
          </a:xfrm>
          <a:prstGeom prst="rect">
            <a:avLst/>
          </a:prstGeom>
          <a:noFill/>
          <a:ln w="9525">
            <a:noFill/>
            <a:miter lim="800000"/>
            <a:headEnd/>
            <a:tailEnd/>
          </a:ln>
        </p:spPr>
      </p:pic>
      <p:graphicFrame>
        <p:nvGraphicFramePr>
          <p:cNvPr id="10" name="9 Diyagram"/>
          <p:cNvGraphicFramePr/>
          <p:nvPr/>
        </p:nvGraphicFramePr>
        <p:xfrm>
          <a:off x="107504" y="1459518"/>
          <a:ext cx="2016224" cy="4633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10 Grup"/>
          <p:cNvGrpSpPr/>
          <p:nvPr/>
        </p:nvGrpSpPr>
        <p:grpSpPr>
          <a:xfrm>
            <a:off x="6950304" y="1315502"/>
            <a:ext cx="2086192" cy="4824536"/>
            <a:chOff x="0" y="-99392"/>
            <a:chExt cx="2086192" cy="4824536"/>
          </a:xfrm>
          <a:scene3d>
            <a:camera prst="orthographicFront"/>
            <a:lightRig rig="flat" dir="t"/>
          </a:scene3d>
        </p:grpSpPr>
        <p:sp>
          <p:nvSpPr>
            <p:cNvPr id="13" name="12 Yuvarlatılmış Dikdörtgen"/>
            <p:cNvSpPr/>
            <p:nvPr/>
          </p:nvSpPr>
          <p:spPr>
            <a:xfrm>
              <a:off x="0" y="0"/>
              <a:ext cx="2086192" cy="4725144"/>
            </a:xfrm>
            <a:prstGeom prst="roundRect">
              <a:avLst>
                <a:gd name="adj" fmla="val 10000"/>
              </a:avLst>
            </a:prstGeom>
            <a:solidFill>
              <a:srgbClr val="9BBB59">
                <a:lumMod val="60000"/>
                <a:lumOff val="40000"/>
              </a:srgbClr>
            </a:solidFill>
            <a:ln>
              <a:noFill/>
            </a:ln>
            <a:effectLst/>
            <a:sp3d z="-190500" extrusionH="12700" prstMaterial="plastic">
              <a:bevelT w="50800" h="50800"/>
            </a:sp3d>
          </p:spPr>
        </p:sp>
        <p:sp>
          <p:nvSpPr>
            <p:cNvPr id="14" name="Yuvarlatılmış Dikdörtgen 4"/>
            <p:cNvSpPr/>
            <p:nvPr/>
          </p:nvSpPr>
          <p:spPr>
            <a:xfrm>
              <a:off x="0" y="-99392"/>
              <a:ext cx="2086192" cy="1417543"/>
            </a:xfrm>
            <a:prstGeom prst="rect">
              <a:avLst/>
            </a:prstGeom>
            <a:noFill/>
            <a:ln>
              <a:noFill/>
            </a:ln>
            <a:effectLst/>
            <a:sp3d z="-190500"/>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2400" b="1" i="0" u="none" strike="noStrike" kern="0" cap="none" spc="0" normalizeH="0" baseline="0" noProof="0" dirty="0" smtClean="0">
                  <a:ln>
                    <a:noFill/>
                  </a:ln>
                  <a:solidFill>
                    <a:srgbClr val="002060"/>
                  </a:solidFill>
                  <a:effectLst/>
                  <a:uLnTx/>
                  <a:uFillTx/>
                  <a:latin typeface="Calibri"/>
                  <a:ea typeface="+mn-ea"/>
                  <a:cs typeface="+mn-cs"/>
                </a:rPr>
                <a:t>MYK Yönetim Kurulu</a:t>
              </a:r>
            </a:p>
          </p:txBody>
        </p:sp>
      </p:grpSp>
      <p:grpSp>
        <p:nvGrpSpPr>
          <p:cNvPr id="15" name="28 Grup"/>
          <p:cNvGrpSpPr/>
          <p:nvPr/>
        </p:nvGrpSpPr>
        <p:grpSpPr>
          <a:xfrm>
            <a:off x="7020272" y="2996194"/>
            <a:ext cx="1944216" cy="483935"/>
            <a:chOff x="252028" y="1512414"/>
            <a:chExt cx="2016224" cy="483935"/>
          </a:xfrm>
          <a:solidFill>
            <a:srgbClr val="9BBB59">
              <a:lumMod val="20000"/>
              <a:lumOff val="80000"/>
            </a:srgbClr>
          </a:solidFill>
          <a:scene3d>
            <a:camera prst="orthographicFront"/>
            <a:lightRig rig="flat" dir="t"/>
          </a:scene3d>
        </p:grpSpPr>
        <p:sp>
          <p:nvSpPr>
            <p:cNvPr id="16" name="15 Yuvarlatılmış Dikdörtgen"/>
            <p:cNvSpPr/>
            <p:nvPr/>
          </p:nvSpPr>
          <p:spPr>
            <a:xfrm>
              <a:off x="252028" y="1512414"/>
              <a:ext cx="2016224" cy="483935"/>
            </a:xfrm>
            <a:prstGeom prst="roundRect">
              <a:avLst>
                <a:gd name="adj" fmla="val 10000"/>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7" name="Yuvarlatılmış Dikdörtgen 4"/>
            <p:cNvSpPr/>
            <p:nvPr/>
          </p:nvSpPr>
          <p:spPr>
            <a:xfrm>
              <a:off x="266202" y="1526588"/>
              <a:ext cx="1987876" cy="455587"/>
            </a:xfrm>
            <a:prstGeom prst="rect">
              <a:avLst/>
            </a:prstGeom>
            <a:grpFill/>
            <a:ln>
              <a:noFill/>
            </a:ln>
            <a:effectLst/>
            <a:sp3d/>
          </p:spPr>
          <p:txBody>
            <a:bodyPr spcFirstLastPara="0" vert="horz" wrap="square" lIns="35560" tIns="26670" rIns="35560" bIns="2667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Milli Eğitim Bakanlığı</a:t>
              </a:r>
            </a:p>
          </p:txBody>
        </p:sp>
      </p:grpSp>
      <p:grpSp>
        <p:nvGrpSpPr>
          <p:cNvPr id="18" name="29 Grup"/>
          <p:cNvGrpSpPr/>
          <p:nvPr/>
        </p:nvGrpSpPr>
        <p:grpSpPr>
          <a:xfrm>
            <a:off x="7020272" y="3592379"/>
            <a:ext cx="1944216" cy="483935"/>
            <a:chOff x="252028" y="2070801"/>
            <a:chExt cx="2016224" cy="483935"/>
          </a:xfrm>
          <a:solidFill>
            <a:srgbClr val="9BBB59">
              <a:lumMod val="20000"/>
              <a:lumOff val="80000"/>
            </a:srgbClr>
          </a:solidFill>
          <a:scene3d>
            <a:camera prst="orthographicFront"/>
            <a:lightRig rig="flat" dir="t"/>
          </a:scene3d>
        </p:grpSpPr>
        <p:sp>
          <p:nvSpPr>
            <p:cNvPr id="19" name="18 Yuvarlatılmış Dikdörtgen"/>
            <p:cNvSpPr/>
            <p:nvPr/>
          </p:nvSpPr>
          <p:spPr>
            <a:xfrm>
              <a:off x="252028" y="2070801"/>
              <a:ext cx="2016224" cy="483935"/>
            </a:xfrm>
            <a:prstGeom prst="roundRect">
              <a:avLst>
                <a:gd name="adj" fmla="val 10000"/>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20" name="Yuvarlatılmış Dikdörtgen 6"/>
            <p:cNvSpPr/>
            <p:nvPr/>
          </p:nvSpPr>
          <p:spPr>
            <a:xfrm>
              <a:off x="266202" y="2084975"/>
              <a:ext cx="1987876" cy="455587"/>
            </a:xfrm>
            <a:prstGeom prst="rect">
              <a:avLst/>
            </a:prstGeom>
            <a:grpFill/>
            <a:ln>
              <a:noFill/>
            </a:ln>
            <a:effectLst/>
            <a:sp3d/>
          </p:spPr>
          <p:txBody>
            <a:bodyPr spcFirstLastPara="0" vert="horz" wrap="square" lIns="35560" tIns="26670" rIns="35560" bIns="2667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Yükseköğretim Kurulu</a:t>
              </a:r>
              <a:endParaRPr kumimoji="0" lang="tr-TR" sz="1600" b="0" i="0" u="none" strike="noStrike" kern="0" cap="none" spc="0" normalizeH="0" baseline="0" noProof="0" dirty="0" smtClean="0">
                <a:ln>
                  <a:noFill/>
                </a:ln>
                <a:solidFill>
                  <a:srgbClr val="002060"/>
                </a:solidFill>
                <a:effectLst/>
                <a:uLnTx/>
                <a:uFillTx/>
                <a:latin typeface="Calibri"/>
                <a:ea typeface="+mn-ea"/>
                <a:cs typeface="+mn-cs"/>
              </a:endParaRPr>
            </a:p>
          </p:txBody>
        </p:sp>
      </p:grpSp>
      <p:grpSp>
        <p:nvGrpSpPr>
          <p:cNvPr id="21" name="30 Grup"/>
          <p:cNvGrpSpPr/>
          <p:nvPr/>
        </p:nvGrpSpPr>
        <p:grpSpPr>
          <a:xfrm>
            <a:off x="7020272" y="4148322"/>
            <a:ext cx="1944216" cy="504056"/>
            <a:chOff x="252028" y="2629188"/>
            <a:chExt cx="2016224" cy="504056"/>
          </a:xfrm>
          <a:solidFill>
            <a:srgbClr val="9BBB59">
              <a:lumMod val="20000"/>
              <a:lumOff val="80000"/>
            </a:srgbClr>
          </a:solidFill>
          <a:scene3d>
            <a:camera prst="orthographicFront"/>
            <a:lightRig rig="flat" dir="t"/>
          </a:scene3d>
        </p:grpSpPr>
        <p:sp>
          <p:nvSpPr>
            <p:cNvPr id="22" name="21 Yuvarlatılmış Dikdörtgen"/>
            <p:cNvSpPr/>
            <p:nvPr/>
          </p:nvSpPr>
          <p:spPr>
            <a:xfrm>
              <a:off x="252028" y="2629188"/>
              <a:ext cx="2016224" cy="483935"/>
            </a:xfrm>
            <a:prstGeom prst="roundRect">
              <a:avLst>
                <a:gd name="adj" fmla="val 10000"/>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23" name="Yuvarlatılmış Dikdörtgen 8"/>
            <p:cNvSpPr/>
            <p:nvPr/>
          </p:nvSpPr>
          <p:spPr>
            <a:xfrm>
              <a:off x="266202" y="2677657"/>
              <a:ext cx="1987876" cy="455587"/>
            </a:xfrm>
            <a:prstGeom prst="rect">
              <a:avLst/>
            </a:prstGeom>
            <a:grpFill/>
            <a:ln>
              <a:noFill/>
            </a:ln>
            <a:effectLst/>
            <a:sp3d/>
          </p:spPr>
          <p:txBody>
            <a:bodyPr spcFirstLastPara="0" vert="horz" wrap="square" lIns="35560" tIns="26670" rIns="35560" bIns="2667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İşçi Sendikaları</a:t>
              </a:r>
            </a:p>
          </p:txBody>
        </p:sp>
      </p:grpSp>
      <p:grpSp>
        <p:nvGrpSpPr>
          <p:cNvPr id="24" name="31 Grup"/>
          <p:cNvGrpSpPr/>
          <p:nvPr/>
        </p:nvGrpSpPr>
        <p:grpSpPr>
          <a:xfrm>
            <a:off x="7020272" y="4744507"/>
            <a:ext cx="1944216" cy="483935"/>
            <a:chOff x="252028" y="3187575"/>
            <a:chExt cx="2016224" cy="483935"/>
          </a:xfrm>
          <a:solidFill>
            <a:srgbClr val="9BBB59">
              <a:lumMod val="20000"/>
              <a:lumOff val="80000"/>
            </a:srgbClr>
          </a:solidFill>
          <a:scene3d>
            <a:camera prst="orthographicFront"/>
            <a:lightRig rig="flat" dir="t"/>
          </a:scene3d>
        </p:grpSpPr>
        <p:sp>
          <p:nvSpPr>
            <p:cNvPr id="25" name="24 Yuvarlatılmış Dikdörtgen"/>
            <p:cNvSpPr/>
            <p:nvPr/>
          </p:nvSpPr>
          <p:spPr>
            <a:xfrm>
              <a:off x="252028" y="3187575"/>
              <a:ext cx="2016224" cy="483935"/>
            </a:xfrm>
            <a:prstGeom prst="roundRect">
              <a:avLst>
                <a:gd name="adj" fmla="val 10000"/>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26" name="Yuvarlatılmış Dikdörtgen 10"/>
            <p:cNvSpPr/>
            <p:nvPr/>
          </p:nvSpPr>
          <p:spPr>
            <a:xfrm>
              <a:off x="266202" y="3201749"/>
              <a:ext cx="1987876" cy="455587"/>
            </a:xfrm>
            <a:prstGeom prst="rect">
              <a:avLst/>
            </a:prstGeom>
            <a:grpFill/>
            <a:ln>
              <a:noFill/>
            </a:ln>
            <a:effectLst/>
            <a:sp3d/>
          </p:spPr>
          <p:txBody>
            <a:bodyPr spcFirstLastPara="0" vert="horz" wrap="square" lIns="35560" tIns="26670" rIns="35560" bIns="2667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İşveren Sendikaları</a:t>
              </a:r>
            </a:p>
          </p:txBody>
        </p:sp>
      </p:grpSp>
      <p:grpSp>
        <p:nvGrpSpPr>
          <p:cNvPr id="27" name="32 Grup"/>
          <p:cNvGrpSpPr/>
          <p:nvPr/>
        </p:nvGrpSpPr>
        <p:grpSpPr>
          <a:xfrm>
            <a:off x="7020272" y="2420130"/>
            <a:ext cx="1944216" cy="504056"/>
            <a:chOff x="252028" y="4304350"/>
            <a:chExt cx="2016224" cy="504056"/>
          </a:xfrm>
          <a:solidFill>
            <a:srgbClr val="9BBB59">
              <a:lumMod val="20000"/>
              <a:lumOff val="80000"/>
            </a:srgbClr>
          </a:solidFill>
          <a:scene3d>
            <a:camera prst="orthographicFront"/>
            <a:lightRig rig="flat" dir="t"/>
          </a:scene3d>
        </p:grpSpPr>
        <p:sp>
          <p:nvSpPr>
            <p:cNvPr id="28" name="27 Yuvarlatılmış Dikdörtgen"/>
            <p:cNvSpPr/>
            <p:nvPr/>
          </p:nvSpPr>
          <p:spPr>
            <a:xfrm>
              <a:off x="252028" y="4304350"/>
              <a:ext cx="2016224" cy="483935"/>
            </a:xfrm>
            <a:prstGeom prst="roundRect">
              <a:avLst>
                <a:gd name="adj" fmla="val 10000"/>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29" name="Yuvarlatılmış Dikdörtgen 12"/>
            <p:cNvSpPr/>
            <p:nvPr/>
          </p:nvSpPr>
          <p:spPr>
            <a:xfrm>
              <a:off x="266202" y="4352819"/>
              <a:ext cx="1987876" cy="455587"/>
            </a:xfrm>
            <a:prstGeom prst="rect">
              <a:avLst/>
            </a:prstGeom>
            <a:grpFill/>
            <a:ln>
              <a:noFill/>
            </a:ln>
            <a:effectLst/>
            <a:sp3d/>
          </p:spPr>
          <p:txBody>
            <a:bodyPr spcFirstLastPara="0" vert="horz" wrap="square" lIns="35560" tIns="26670" rIns="35560" bIns="2667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Çalışma ve Sosyal Güvenlik Bakanlığı</a:t>
              </a:r>
              <a:endParaRPr kumimoji="0" lang="tr-TR" sz="1600" b="0" i="0" u="none" strike="noStrike" kern="0" cap="none" spc="0" normalizeH="0" baseline="0" noProof="0" dirty="0" smtClean="0">
                <a:ln>
                  <a:noFill/>
                </a:ln>
                <a:solidFill>
                  <a:srgbClr val="002060"/>
                </a:solidFill>
                <a:effectLst/>
                <a:uLnTx/>
                <a:uFillTx/>
                <a:latin typeface="Calibri"/>
                <a:ea typeface="+mn-ea"/>
                <a:cs typeface="+mn-cs"/>
              </a:endParaRPr>
            </a:p>
          </p:txBody>
        </p:sp>
      </p:grpSp>
      <p:grpSp>
        <p:nvGrpSpPr>
          <p:cNvPr id="30" name="43 Grup"/>
          <p:cNvGrpSpPr/>
          <p:nvPr/>
        </p:nvGrpSpPr>
        <p:grpSpPr>
          <a:xfrm>
            <a:off x="7020272" y="5320571"/>
            <a:ext cx="1944216" cy="483935"/>
            <a:chOff x="252028" y="3745963"/>
            <a:chExt cx="2016224" cy="483935"/>
          </a:xfrm>
          <a:solidFill>
            <a:srgbClr val="9BBB59">
              <a:lumMod val="20000"/>
              <a:lumOff val="80000"/>
            </a:srgbClr>
          </a:solidFill>
          <a:scene3d>
            <a:camera prst="orthographicFront"/>
            <a:lightRig rig="flat" dir="t"/>
          </a:scene3d>
        </p:grpSpPr>
        <p:sp>
          <p:nvSpPr>
            <p:cNvPr id="31" name="30 Yuvarlatılmış Dikdörtgen"/>
            <p:cNvSpPr/>
            <p:nvPr/>
          </p:nvSpPr>
          <p:spPr>
            <a:xfrm>
              <a:off x="252028" y="3745963"/>
              <a:ext cx="2016224" cy="483935"/>
            </a:xfrm>
            <a:prstGeom prst="roundRect">
              <a:avLst>
                <a:gd name="adj" fmla="val 10000"/>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32" name="Yuvarlatılmış Dikdörtgen 4"/>
            <p:cNvSpPr/>
            <p:nvPr/>
          </p:nvSpPr>
          <p:spPr>
            <a:xfrm>
              <a:off x="266202" y="3760137"/>
              <a:ext cx="1987876" cy="455587"/>
            </a:xfrm>
            <a:prstGeom prst="rect">
              <a:avLst/>
            </a:prstGeom>
            <a:grpFill/>
            <a:ln>
              <a:noFill/>
            </a:ln>
            <a:effectLst/>
            <a:sp3d/>
          </p:spPr>
          <p:txBody>
            <a:bodyPr spcFirstLastPara="0" vert="horz" wrap="square" lIns="35560" tIns="26670" rIns="35560" bIns="2667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Meslek Kuruluşları</a:t>
              </a:r>
            </a:p>
          </p:txBody>
        </p:sp>
      </p:grpSp>
      <p:grpSp>
        <p:nvGrpSpPr>
          <p:cNvPr id="33" name="Diagram group"/>
          <p:cNvGrpSpPr/>
          <p:nvPr/>
        </p:nvGrpSpPr>
        <p:grpSpPr>
          <a:xfrm>
            <a:off x="179512" y="2492896"/>
            <a:ext cx="1800200" cy="2887479"/>
            <a:chOff x="811258" y="670387"/>
            <a:chExt cx="1474621" cy="2887479"/>
          </a:xfrm>
          <a:scene3d>
            <a:camera prst="orthographicFront">
              <a:rot lat="0" lon="0" rev="0"/>
            </a:camera>
            <a:lightRig rig="contrasting" dir="t">
              <a:rot lat="0" lon="0" rev="7800000"/>
            </a:lightRig>
          </a:scene3d>
        </p:grpSpPr>
        <p:grpSp>
          <p:nvGrpSpPr>
            <p:cNvPr id="34" name="47 Grup"/>
            <p:cNvGrpSpPr/>
            <p:nvPr/>
          </p:nvGrpSpPr>
          <p:grpSpPr>
            <a:xfrm>
              <a:off x="811258" y="670387"/>
              <a:ext cx="1474621" cy="491679"/>
              <a:chOff x="811258" y="670387"/>
              <a:chExt cx="1474621" cy="491679"/>
            </a:xfrm>
            <a:scene3d>
              <a:camera prst="orthographicFront">
                <a:rot lat="0" lon="0" rev="0"/>
              </a:camera>
              <a:lightRig rig="contrasting" dir="t">
                <a:rot lat="0" lon="0" rev="7800000"/>
              </a:lightRig>
            </a:scene3d>
          </p:grpSpPr>
          <p:sp>
            <p:nvSpPr>
              <p:cNvPr id="50" name="49 Yuvarlatılmış Dikdörtgen"/>
              <p:cNvSpPr/>
              <p:nvPr/>
            </p:nvSpPr>
            <p:spPr>
              <a:xfrm>
                <a:off x="811258" y="670387"/>
                <a:ext cx="1474621" cy="491679"/>
              </a:xfrm>
              <a:prstGeom prst="roundRect">
                <a:avLst>
                  <a:gd name="adj" fmla="val 10000"/>
                </a:avLst>
              </a:prstGeom>
              <a:solidFill>
                <a:srgbClr val="4BACC6">
                  <a:alpha val="90000"/>
                  <a:tint val="40000"/>
                  <a:hueOff val="0"/>
                  <a:satOff val="0"/>
                  <a:lumOff val="0"/>
                  <a:alphaOff val="0"/>
                </a:srgbClr>
              </a:solidFill>
              <a:ln w="9525" cap="flat" cmpd="sng" algn="ctr">
                <a:noFill/>
                <a:prstDash val="solid"/>
              </a:ln>
              <a:effectLst/>
              <a:sp3d z="-190500">
                <a:bevelT w="139700" h="139700"/>
              </a:sp3d>
            </p:spPr>
          </p:sp>
          <p:sp>
            <p:nvSpPr>
              <p:cNvPr id="51" name="Yuvarlatılmış Dikdörtgen 4"/>
              <p:cNvSpPr/>
              <p:nvPr/>
            </p:nvSpPr>
            <p:spPr>
              <a:xfrm>
                <a:off x="825659" y="684788"/>
                <a:ext cx="1460220" cy="462877"/>
              </a:xfrm>
              <a:prstGeom prst="rect">
                <a:avLst/>
              </a:prstGeom>
              <a:noFill/>
              <a:ln>
                <a:noFill/>
              </a:ln>
              <a:effectLst/>
              <a:sp3d z="-190500"/>
            </p:spPr>
            <p:txBody>
              <a:bodyPr spcFirstLastPara="0" vert="horz" wrap="square" lIns="30480" tIns="20320" rIns="3048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Bakanlıklar</a:t>
                </a:r>
              </a:p>
            </p:txBody>
          </p:sp>
        </p:grpSp>
        <p:grpSp>
          <p:nvGrpSpPr>
            <p:cNvPr id="35" name="48 Grup"/>
            <p:cNvGrpSpPr/>
            <p:nvPr/>
          </p:nvGrpSpPr>
          <p:grpSpPr>
            <a:xfrm>
              <a:off x="811258" y="1210404"/>
              <a:ext cx="1472993" cy="504056"/>
              <a:chOff x="811258" y="1210404"/>
              <a:chExt cx="1472993" cy="504056"/>
            </a:xfrm>
            <a:scene3d>
              <a:camera prst="orthographicFront">
                <a:rot lat="0" lon="0" rev="0"/>
              </a:camera>
              <a:lightRig rig="contrasting" dir="t">
                <a:rot lat="0" lon="0" rev="7800000"/>
              </a:lightRig>
            </a:scene3d>
          </p:grpSpPr>
          <p:sp>
            <p:nvSpPr>
              <p:cNvPr id="48" name="47 Yuvarlatılmış Dikdörtgen"/>
              <p:cNvSpPr/>
              <p:nvPr/>
            </p:nvSpPr>
            <p:spPr>
              <a:xfrm>
                <a:off x="811258" y="1222781"/>
                <a:ext cx="1472993" cy="491679"/>
              </a:xfrm>
              <a:prstGeom prst="roundRect">
                <a:avLst>
                  <a:gd name="adj" fmla="val 10000"/>
                </a:avLst>
              </a:prstGeom>
              <a:solidFill>
                <a:srgbClr val="4BACC6">
                  <a:alpha val="90000"/>
                  <a:tint val="40000"/>
                  <a:hueOff val="0"/>
                  <a:satOff val="0"/>
                  <a:lumOff val="0"/>
                  <a:alphaOff val="0"/>
                </a:srgbClr>
              </a:solidFill>
              <a:ln w="9525" cap="flat" cmpd="sng" algn="ctr">
                <a:noFill/>
                <a:prstDash val="solid"/>
              </a:ln>
              <a:effectLst/>
              <a:sp3d z="-190500">
                <a:bevelT w="139700" h="139700"/>
              </a:sp3d>
            </p:spPr>
          </p:sp>
          <p:sp>
            <p:nvSpPr>
              <p:cNvPr id="49" name="Yuvarlatılmış Dikdörtgen 6"/>
              <p:cNvSpPr/>
              <p:nvPr/>
            </p:nvSpPr>
            <p:spPr>
              <a:xfrm>
                <a:off x="825659" y="1210404"/>
                <a:ext cx="1444191" cy="462877"/>
              </a:xfrm>
              <a:prstGeom prst="rect">
                <a:avLst/>
              </a:prstGeom>
              <a:noFill/>
              <a:ln>
                <a:noFill/>
              </a:ln>
              <a:effectLst/>
              <a:sp3d z="-190500"/>
            </p:spPr>
            <p:txBody>
              <a:bodyPr spcFirstLastPara="0" vert="horz" wrap="square" lIns="30480" tIns="20320" rIns="3048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Kamu Kurumları</a:t>
                </a:r>
                <a:endParaRPr kumimoji="0" lang="tr-TR" sz="1600" b="0" i="0" u="none" strike="noStrike" kern="0" cap="none" spc="0" normalizeH="0" baseline="0" noProof="0" dirty="0" smtClean="0">
                  <a:ln>
                    <a:noFill/>
                  </a:ln>
                  <a:solidFill>
                    <a:srgbClr val="002060"/>
                  </a:solidFill>
                  <a:effectLst/>
                  <a:uLnTx/>
                  <a:uFillTx/>
                  <a:latin typeface="Calibri"/>
                  <a:ea typeface="+mn-ea"/>
                  <a:cs typeface="+mn-cs"/>
                </a:endParaRPr>
              </a:p>
            </p:txBody>
          </p:sp>
        </p:grpSp>
        <p:grpSp>
          <p:nvGrpSpPr>
            <p:cNvPr id="36" name="49 Grup"/>
            <p:cNvGrpSpPr/>
            <p:nvPr/>
          </p:nvGrpSpPr>
          <p:grpSpPr>
            <a:xfrm>
              <a:off x="811258" y="1798845"/>
              <a:ext cx="1474621" cy="609804"/>
              <a:chOff x="811258" y="1798845"/>
              <a:chExt cx="1474621" cy="609804"/>
            </a:xfrm>
            <a:scene3d>
              <a:camera prst="orthographicFront">
                <a:rot lat="0" lon="0" rev="0"/>
              </a:camera>
              <a:lightRig rig="contrasting" dir="t">
                <a:rot lat="0" lon="0" rev="7800000"/>
              </a:lightRig>
            </a:scene3d>
          </p:grpSpPr>
          <p:sp>
            <p:nvSpPr>
              <p:cNvPr id="46" name="45 Yuvarlatılmış Dikdörtgen"/>
              <p:cNvSpPr/>
              <p:nvPr/>
            </p:nvSpPr>
            <p:spPr>
              <a:xfrm>
                <a:off x="811258" y="1799169"/>
                <a:ext cx="1474621" cy="563363"/>
              </a:xfrm>
              <a:prstGeom prst="roundRect">
                <a:avLst>
                  <a:gd name="adj" fmla="val 10000"/>
                </a:avLst>
              </a:prstGeom>
              <a:solidFill>
                <a:srgbClr val="4BACC6">
                  <a:alpha val="90000"/>
                  <a:tint val="40000"/>
                  <a:hueOff val="0"/>
                  <a:satOff val="0"/>
                  <a:lumOff val="0"/>
                  <a:alphaOff val="0"/>
                </a:srgbClr>
              </a:solidFill>
              <a:ln w="9525" cap="flat" cmpd="sng" algn="ctr">
                <a:noFill/>
                <a:prstDash val="solid"/>
              </a:ln>
              <a:effectLst/>
              <a:sp3d z="-190500">
                <a:bevelT w="139700" h="139700"/>
              </a:sp3d>
            </p:spPr>
          </p:sp>
          <p:sp>
            <p:nvSpPr>
              <p:cNvPr id="47" name="Yuvarlatılmış Dikdörtgen 8"/>
              <p:cNvSpPr/>
              <p:nvPr/>
            </p:nvSpPr>
            <p:spPr>
              <a:xfrm>
                <a:off x="830230" y="1798845"/>
                <a:ext cx="1417238" cy="609804"/>
              </a:xfrm>
              <a:prstGeom prst="rect">
                <a:avLst/>
              </a:prstGeom>
              <a:noFill/>
              <a:ln>
                <a:noFill/>
              </a:ln>
              <a:effectLst/>
              <a:sp3d z="-190500"/>
            </p:spPr>
            <p:txBody>
              <a:bodyPr spcFirstLastPara="0" vert="horz" wrap="square" lIns="30480" tIns="20320" rIns="3048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Meslek Kuruluşları</a:t>
                </a:r>
              </a:p>
            </p:txBody>
          </p:sp>
        </p:grpSp>
        <p:grpSp>
          <p:nvGrpSpPr>
            <p:cNvPr id="37" name="50 Grup"/>
            <p:cNvGrpSpPr/>
            <p:nvPr/>
          </p:nvGrpSpPr>
          <p:grpSpPr>
            <a:xfrm>
              <a:off x="811258" y="2446917"/>
              <a:ext cx="1474621" cy="534885"/>
              <a:chOff x="811258" y="2446917"/>
              <a:chExt cx="1474621" cy="534885"/>
            </a:xfrm>
            <a:scene3d>
              <a:camera prst="orthographicFront">
                <a:rot lat="0" lon="0" rev="0"/>
              </a:camera>
              <a:lightRig rig="contrasting" dir="t">
                <a:rot lat="0" lon="0" rev="7800000"/>
              </a:lightRig>
            </a:scene3d>
          </p:grpSpPr>
          <p:sp>
            <p:nvSpPr>
              <p:cNvPr id="44" name="43 Yuvarlatılmış Dikdörtgen"/>
              <p:cNvSpPr/>
              <p:nvPr/>
            </p:nvSpPr>
            <p:spPr>
              <a:xfrm>
                <a:off x="811258" y="2446917"/>
                <a:ext cx="1474621" cy="491679"/>
              </a:xfrm>
              <a:prstGeom prst="roundRect">
                <a:avLst>
                  <a:gd name="adj" fmla="val 10000"/>
                </a:avLst>
              </a:prstGeom>
              <a:solidFill>
                <a:srgbClr val="4BACC6">
                  <a:alpha val="90000"/>
                  <a:tint val="40000"/>
                  <a:hueOff val="0"/>
                  <a:satOff val="0"/>
                  <a:lumOff val="0"/>
                  <a:alphaOff val="0"/>
                </a:srgbClr>
              </a:solidFill>
              <a:ln w="9525" cap="flat" cmpd="sng" algn="ctr">
                <a:noFill/>
                <a:prstDash val="solid"/>
              </a:ln>
              <a:effectLst/>
              <a:sp3d z="-190500">
                <a:bevelT w="139700" h="139700"/>
              </a:sp3d>
            </p:spPr>
          </p:sp>
          <p:sp>
            <p:nvSpPr>
              <p:cNvPr id="45" name="Yuvarlatılmış Dikdörtgen 10"/>
              <p:cNvSpPr/>
              <p:nvPr/>
            </p:nvSpPr>
            <p:spPr>
              <a:xfrm>
                <a:off x="825659" y="2518925"/>
                <a:ext cx="1422840" cy="462877"/>
              </a:xfrm>
              <a:prstGeom prst="rect">
                <a:avLst/>
              </a:prstGeom>
              <a:noFill/>
              <a:ln>
                <a:noFill/>
              </a:ln>
              <a:effectLst/>
              <a:sp3d z="-190500"/>
            </p:spPr>
            <p:txBody>
              <a:bodyPr spcFirstLastPara="0" vert="horz" wrap="square" lIns="30480" tIns="20320" rIns="3048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İşçi</a:t>
                </a:r>
                <a:r>
                  <a:rPr kumimoji="0" lang="tr-TR" sz="1400" b="1" i="0" u="none" strike="noStrike" kern="0" cap="none" spc="0" normalizeH="0" baseline="0" noProof="0" dirty="0" smtClean="0">
                    <a:ln>
                      <a:noFill/>
                    </a:ln>
                    <a:solidFill>
                      <a:srgbClr val="002060"/>
                    </a:solidFill>
                    <a:effectLst/>
                    <a:uLnTx/>
                    <a:uFillTx/>
                    <a:latin typeface="Calibri"/>
                    <a:ea typeface="+mn-ea"/>
                    <a:cs typeface="+mn-cs"/>
                  </a:rPr>
                  <a:t> </a:t>
                </a:r>
                <a:r>
                  <a:rPr kumimoji="0" lang="tr-TR" sz="1600" b="1" i="0" u="none" strike="noStrike" kern="0" cap="none" spc="0" normalizeH="0" baseline="0" noProof="0" dirty="0" smtClean="0">
                    <a:ln>
                      <a:noFill/>
                    </a:ln>
                    <a:solidFill>
                      <a:srgbClr val="002060"/>
                    </a:solidFill>
                    <a:effectLst/>
                    <a:uLnTx/>
                    <a:uFillTx/>
                    <a:latin typeface="Calibri"/>
                    <a:ea typeface="+mn-ea"/>
                    <a:cs typeface="+mn-cs"/>
                  </a:rPr>
                  <a:t>Sendikaları</a:t>
                </a:r>
                <a:endParaRPr kumimoji="0" lang="tr-TR" sz="1400" b="1" i="0" u="none" strike="noStrike" kern="0" cap="none" spc="0" normalizeH="0" baseline="0" noProof="0" dirty="0" smtClean="0">
                  <a:ln>
                    <a:noFill/>
                  </a:ln>
                  <a:solidFill>
                    <a:srgbClr val="002060"/>
                  </a:solidFill>
                  <a:effectLst/>
                  <a:uLnTx/>
                  <a:uFillTx/>
                  <a:latin typeface="Calibri"/>
                  <a:ea typeface="+mn-ea"/>
                  <a:cs typeface="+mn-cs"/>
                </a:endParaRPr>
              </a:p>
            </p:txBody>
          </p:sp>
        </p:grpSp>
        <p:grpSp>
          <p:nvGrpSpPr>
            <p:cNvPr id="38" name="51 Grup"/>
            <p:cNvGrpSpPr/>
            <p:nvPr/>
          </p:nvGrpSpPr>
          <p:grpSpPr>
            <a:xfrm>
              <a:off x="811258" y="3035358"/>
              <a:ext cx="1474621" cy="522508"/>
              <a:chOff x="811258" y="3035358"/>
              <a:chExt cx="1474621" cy="522508"/>
            </a:xfrm>
            <a:scene3d>
              <a:camera prst="orthographicFront">
                <a:rot lat="0" lon="0" rev="0"/>
              </a:camera>
              <a:lightRig rig="contrasting" dir="t">
                <a:rot lat="0" lon="0" rev="7800000"/>
              </a:lightRig>
            </a:scene3d>
          </p:grpSpPr>
          <p:sp>
            <p:nvSpPr>
              <p:cNvPr id="42" name="41 Yuvarlatılmış Dikdörtgen"/>
              <p:cNvSpPr/>
              <p:nvPr/>
            </p:nvSpPr>
            <p:spPr>
              <a:xfrm>
                <a:off x="811258" y="3035358"/>
                <a:ext cx="1474621" cy="491679"/>
              </a:xfrm>
              <a:prstGeom prst="roundRect">
                <a:avLst>
                  <a:gd name="adj" fmla="val 10000"/>
                </a:avLst>
              </a:prstGeom>
              <a:solidFill>
                <a:srgbClr val="4BACC6">
                  <a:alpha val="90000"/>
                  <a:tint val="40000"/>
                  <a:hueOff val="0"/>
                  <a:satOff val="0"/>
                  <a:lumOff val="0"/>
                  <a:alphaOff val="0"/>
                </a:srgbClr>
              </a:solidFill>
              <a:ln w="9525" cap="flat" cmpd="sng" algn="ctr">
                <a:noFill/>
                <a:prstDash val="solid"/>
              </a:ln>
              <a:effectLst/>
              <a:sp3d z="-190500">
                <a:bevelT w="139700" h="139700"/>
              </a:sp3d>
            </p:spPr>
          </p:sp>
          <p:sp>
            <p:nvSpPr>
              <p:cNvPr id="43" name="Yuvarlatılmış Dikdörtgen 12"/>
              <p:cNvSpPr/>
              <p:nvPr/>
            </p:nvSpPr>
            <p:spPr>
              <a:xfrm>
                <a:off x="825659" y="3094989"/>
                <a:ext cx="1406375" cy="462877"/>
              </a:xfrm>
              <a:prstGeom prst="rect">
                <a:avLst/>
              </a:prstGeom>
              <a:noFill/>
              <a:ln>
                <a:noFill/>
              </a:ln>
              <a:effectLst/>
              <a:sp3d z="-190500"/>
            </p:spPr>
            <p:txBody>
              <a:bodyPr spcFirstLastPara="0" vert="horz" wrap="square" lIns="30480" tIns="20320" rIns="3048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srgbClr val="002060"/>
                    </a:solidFill>
                    <a:effectLst/>
                    <a:uLnTx/>
                    <a:uFillTx/>
                    <a:latin typeface="Calibri"/>
                    <a:ea typeface="+mn-ea"/>
                    <a:cs typeface="+mn-cs"/>
                  </a:rPr>
                  <a:t>İşveren Sendikaları</a:t>
                </a:r>
              </a:p>
            </p:txBody>
          </p:sp>
        </p:grpSp>
      </p:grpSp>
      <p:pic>
        <p:nvPicPr>
          <p:cNvPr id="52" name="Picture 2" descr="C:\Users\nesrin.dogan\Pictures\myklogo.png"/>
          <p:cNvPicPr>
            <a:picLocks noChangeAspect="1" noChangeArrowheads="1"/>
          </p:cNvPicPr>
          <p:nvPr/>
        </p:nvPicPr>
        <p:blipFill>
          <a:blip r:embed="rId9" cstate="print"/>
          <a:srcRect/>
          <a:stretch>
            <a:fillRect/>
          </a:stretch>
        </p:blipFill>
        <p:spPr bwMode="auto">
          <a:xfrm>
            <a:off x="3938178" y="3315281"/>
            <a:ext cx="1100174" cy="1043311"/>
          </a:xfrm>
          <a:prstGeom prst="rect">
            <a:avLst/>
          </a:prstGeom>
          <a:noFill/>
          <a:ln>
            <a:noFill/>
          </a:ln>
          <a:effectLst>
            <a:outerShdw blurRad="149987" dist="250190" dir="8460000" algn="ctr">
              <a:srgbClr val="000000">
                <a:alpha val="28000"/>
              </a:srgbClr>
            </a:outerShdw>
          </a:effectLst>
        </p:spPr>
      </p:pic>
      <p:grpSp>
        <p:nvGrpSpPr>
          <p:cNvPr id="53" name="74 Grup"/>
          <p:cNvGrpSpPr/>
          <p:nvPr/>
        </p:nvGrpSpPr>
        <p:grpSpPr>
          <a:xfrm>
            <a:off x="2374673" y="3842237"/>
            <a:ext cx="1809780" cy="1089720"/>
            <a:chOff x="2289626" y="125"/>
            <a:chExt cx="1809780" cy="914515"/>
          </a:xfrm>
          <a:solidFill>
            <a:schemeClr val="accent6">
              <a:lumMod val="60000"/>
              <a:lumOff val="40000"/>
            </a:schemeClr>
          </a:solidFill>
          <a:scene3d>
            <a:camera prst="orthographicFront">
              <a:rot lat="0" lon="0" rev="0"/>
            </a:camera>
            <a:lightRig rig="contrasting" dir="t">
              <a:rot lat="0" lon="0" rev="1200000"/>
            </a:lightRig>
          </a:scene3d>
        </p:grpSpPr>
        <p:sp>
          <p:nvSpPr>
            <p:cNvPr id="54" name="53 Oval"/>
            <p:cNvSpPr/>
            <p:nvPr/>
          </p:nvSpPr>
          <p:spPr>
            <a:xfrm>
              <a:off x="2289626" y="125"/>
              <a:ext cx="1809780" cy="914515"/>
            </a:xfrm>
            <a:prstGeom prst="ellipse">
              <a:avLst/>
            </a:prstGeom>
            <a:grpFill/>
            <a:ln>
              <a:noFill/>
            </a:ln>
            <a:effectLst>
              <a:outerShdw blurRad="44450" dist="27940" dir="5400000" algn="ctr">
                <a:srgbClr val="000000">
                  <a:alpha val="32000"/>
                </a:srgbClr>
              </a:outerShdw>
            </a:effectLst>
            <a:sp3d>
              <a:bevelT w="190500" h="38100"/>
            </a:sp3d>
          </p:spPr>
        </p:sp>
        <p:sp>
          <p:nvSpPr>
            <p:cNvPr id="55" name="Oval 4"/>
            <p:cNvSpPr/>
            <p:nvPr/>
          </p:nvSpPr>
          <p:spPr>
            <a:xfrm>
              <a:off x="2554662" y="134053"/>
              <a:ext cx="1279708" cy="646659"/>
            </a:xfrm>
            <a:prstGeom prst="rect">
              <a:avLst/>
            </a:prstGeom>
            <a:grpFill/>
            <a:ln>
              <a:noFill/>
            </a:ln>
            <a:effectLst/>
            <a:sp3d/>
          </p:spPr>
          <p:txBody>
            <a:bodyPr spcFirstLastPara="0" vert="horz" wrap="square" lIns="12700" tIns="12700" rIns="12700" bIns="127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2400" b="1" i="0" u="none" strike="noStrike" kern="0" cap="none" spc="0" normalizeH="0" baseline="0" noProof="0" dirty="0" smtClean="0">
                  <a:ln>
                    <a:noFill/>
                  </a:ln>
                  <a:solidFill>
                    <a:srgbClr val="002060"/>
                  </a:solidFill>
                  <a:effectLst/>
                  <a:uLnTx/>
                  <a:uFillTx/>
                  <a:latin typeface="Calibri"/>
                  <a:ea typeface="+mn-ea"/>
                  <a:cs typeface="+mn-cs"/>
                </a:rPr>
                <a:t>İŞVEREN</a:t>
              </a:r>
            </a:p>
          </p:txBody>
        </p:sp>
      </p:grpSp>
      <p:grpSp>
        <p:nvGrpSpPr>
          <p:cNvPr id="56" name="83 Grup"/>
          <p:cNvGrpSpPr/>
          <p:nvPr/>
        </p:nvGrpSpPr>
        <p:grpSpPr>
          <a:xfrm>
            <a:off x="3500430" y="2071678"/>
            <a:ext cx="1944216" cy="1106000"/>
            <a:chOff x="0" y="1046392"/>
            <a:chExt cx="914515" cy="914515"/>
          </a:xfrm>
          <a:solidFill>
            <a:srgbClr val="92D050"/>
          </a:solidFill>
        </p:grpSpPr>
        <p:sp>
          <p:nvSpPr>
            <p:cNvPr id="57" name="56 Oval"/>
            <p:cNvSpPr/>
            <p:nvPr/>
          </p:nvSpPr>
          <p:spPr>
            <a:xfrm>
              <a:off x="0" y="1046392"/>
              <a:ext cx="914515" cy="914515"/>
            </a:xfrm>
            <a:prstGeom prst="ellipse">
              <a:avLst/>
            </a:prstGeom>
            <a:grpFill/>
            <a:ln>
              <a:noFill/>
            </a:ln>
            <a:effectLst>
              <a:outerShdw blurRad="44450" dist="27940" dir="5400000" algn="ctr">
                <a:srgbClr val="000000">
                  <a:alpha val="32000"/>
                </a:srgbClr>
              </a:outerShdw>
            </a:effectLst>
          </p:spPr>
        </p:sp>
        <p:sp>
          <p:nvSpPr>
            <p:cNvPr id="58" name="Oval 4"/>
            <p:cNvSpPr/>
            <p:nvPr/>
          </p:nvSpPr>
          <p:spPr>
            <a:xfrm>
              <a:off x="133928" y="1170501"/>
              <a:ext cx="646659" cy="646659"/>
            </a:xfrm>
            <a:prstGeom prst="rect">
              <a:avLst/>
            </a:prstGeom>
            <a:grpFill/>
            <a:ln>
              <a:noFill/>
            </a:ln>
            <a:effectLst/>
          </p:spPr>
          <p:txBody>
            <a:bodyPr spcFirstLastPara="0" vert="horz" wrap="square" lIns="12700" tIns="12700" rIns="12700" bIns="12700" numCol="1" spcCol="1270" anchor="ctr" anchorCtr="0">
              <a:noAutofit/>
            </a:bodyPr>
            <a:lstStyle/>
            <a:p>
              <a:pPr marL="0" marR="0" lvl="0" indent="0" algn="ctr" defTabSz="889000" eaLnBrk="1" fontAlgn="auto" latinLnBrk="0" hangingPunct="1">
                <a:lnSpc>
                  <a:spcPts val="2400"/>
                </a:lnSpc>
                <a:spcBef>
                  <a:spcPct val="0"/>
                </a:spcBef>
                <a:spcAft>
                  <a:spcPts val="0"/>
                </a:spcAft>
                <a:buClrTx/>
                <a:buSzTx/>
                <a:buFontTx/>
                <a:buNone/>
                <a:tabLst/>
                <a:defRPr/>
              </a:pPr>
              <a:r>
                <a:rPr kumimoji="0" lang="tr-TR" sz="2400" b="1" i="0" u="none" strike="noStrike" kern="0" cap="none" spc="0" normalizeH="0" baseline="0" noProof="0" dirty="0" smtClean="0">
                  <a:ln>
                    <a:noFill/>
                  </a:ln>
                  <a:solidFill>
                    <a:srgbClr val="002060"/>
                  </a:solidFill>
                  <a:effectLst/>
                  <a:uLnTx/>
                  <a:uFillTx/>
                  <a:latin typeface="Calibri"/>
                  <a:ea typeface="+mn-ea"/>
                  <a:cs typeface="+mn-cs"/>
                </a:rPr>
                <a:t>KAMU</a:t>
              </a:r>
            </a:p>
          </p:txBody>
        </p:sp>
      </p:grpSp>
      <p:sp>
        <p:nvSpPr>
          <p:cNvPr id="59" name="Yuvarlatılmış Dikdörtgen 4"/>
          <p:cNvSpPr/>
          <p:nvPr/>
        </p:nvSpPr>
        <p:spPr>
          <a:xfrm>
            <a:off x="72008" y="1340010"/>
            <a:ext cx="1979712" cy="1152128"/>
          </a:xfrm>
          <a:prstGeom prst="rect">
            <a:avLst/>
          </a:prstGeom>
          <a:noFill/>
          <a:ln>
            <a:noFill/>
          </a:ln>
          <a:effectLst/>
          <a:scene3d>
            <a:camera prst="orthographicFront"/>
            <a:lightRig rig="flat" dir="t"/>
          </a:scene3d>
          <a:sp3d z="-190500"/>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2400" b="1" i="0" u="none" strike="noStrike" kern="0" cap="none" spc="0" normalizeH="0" baseline="0" noProof="0" dirty="0" smtClean="0">
                <a:ln>
                  <a:noFill/>
                </a:ln>
                <a:solidFill>
                  <a:srgbClr val="002060"/>
                </a:solidFill>
                <a:effectLst/>
                <a:uLnTx/>
                <a:uFillTx/>
                <a:latin typeface="Calibri"/>
                <a:ea typeface="+mn-ea"/>
                <a:cs typeface="+mn-cs"/>
              </a:rPr>
              <a:t>MYK Genel Kurulu</a:t>
            </a:r>
          </a:p>
        </p:txBody>
      </p:sp>
      <p:sp>
        <p:nvSpPr>
          <p:cNvPr id="60" name="4 Başlık"/>
          <p:cNvSpPr txBox="1">
            <a:spLocks/>
          </p:cNvSpPr>
          <p:nvPr/>
        </p:nvSpPr>
        <p:spPr>
          <a:xfrm>
            <a:off x="428596" y="857232"/>
            <a:ext cx="8229600" cy="433677"/>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Mesleki Yeterlilik Kurumu Organları</a:t>
            </a:r>
          </a:p>
        </p:txBody>
      </p:sp>
      <p:sp>
        <p:nvSpPr>
          <p:cNvPr id="61" name="60 Oval"/>
          <p:cNvSpPr/>
          <p:nvPr/>
        </p:nvSpPr>
        <p:spPr>
          <a:xfrm>
            <a:off x="4819635" y="3864599"/>
            <a:ext cx="1809780" cy="981006"/>
          </a:xfrm>
          <a:prstGeom prst="ellipse">
            <a:avLst/>
          </a:prstGeom>
          <a:solidFill>
            <a:srgbClr val="CCCCFF"/>
          </a:solidFill>
          <a:ln>
            <a:noFill/>
          </a:ln>
          <a:effectLst>
            <a:outerShdw blurRad="44450" dist="27940" dir="5400000" algn="ctr">
              <a:srgbClr val="000000">
                <a:alpha val="32000"/>
              </a:srgbClr>
            </a:outerShdw>
          </a:effectLst>
          <a:scene3d>
            <a:camera prst="orthographicFront">
              <a:rot lat="0" lon="0" rev="0"/>
            </a:camera>
            <a:lightRig rig="contrasting" dir="t">
              <a:rot lat="0" lon="0" rev="1200000"/>
            </a:lightRig>
          </a:scene3d>
          <a:sp3d>
            <a:bevelT w="190500" h="38100"/>
          </a:sp3d>
        </p:spPr>
      </p:sp>
      <p:sp>
        <p:nvSpPr>
          <p:cNvPr id="62" name="Oval 4"/>
          <p:cNvSpPr/>
          <p:nvPr/>
        </p:nvSpPr>
        <p:spPr>
          <a:xfrm>
            <a:off x="5017422" y="4050164"/>
            <a:ext cx="1374769" cy="611007"/>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2700" tIns="12700" rIns="12700" bIns="127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2400" b="1" i="0" u="none" strike="noStrike" kern="0" cap="none" spc="0" normalizeH="0" baseline="0" noProof="0" dirty="0" smtClean="0">
                <a:ln>
                  <a:noFill/>
                </a:ln>
                <a:solidFill>
                  <a:srgbClr val="002060"/>
                </a:solidFill>
                <a:effectLst/>
                <a:uLnTx/>
                <a:uFillTx/>
                <a:latin typeface="Calibri"/>
                <a:ea typeface="+mn-ea"/>
                <a:cs typeface="+mn-cs"/>
              </a:rPr>
              <a:t>İŞÇİ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7" name="6 Dikdörtgen"/>
          <p:cNvSpPr/>
          <p:nvPr/>
        </p:nvSpPr>
        <p:spPr>
          <a:xfrm>
            <a:off x="3565955" y="3244334"/>
            <a:ext cx="2012089" cy="369332"/>
          </a:xfrm>
          <a:prstGeom prst="rect">
            <a:avLst/>
          </a:prstGeom>
        </p:spPr>
        <p:txBody>
          <a:bodyPr wrap="none">
            <a:spAutoFit/>
          </a:bodyPr>
          <a:lstStyle/>
          <a:p>
            <a:pPr>
              <a:defRPr/>
            </a:pPr>
            <a:r>
              <a:rPr lang="tr-TR" kern="0" dirty="0">
                <a:solidFill>
                  <a:prstClr val="white"/>
                </a:solidFill>
              </a:rPr>
              <a:t>Kanun Değişiklikleri</a:t>
            </a:r>
          </a:p>
        </p:txBody>
      </p:sp>
      <p:sp>
        <p:nvSpPr>
          <p:cNvPr id="9" name="8 Yuvarlatılmış Dikdörtgen"/>
          <p:cNvSpPr/>
          <p:nvPr/>
        </p:nvSpPr>
        <p:spPr>
          <a:xfrm>
            <a:off x="2123728" y="2420888"/>
            <a:ext cx="4896544" cy="1440160"/>
          </a:xfrm>
          <a:prstGeom prst="roundRect">
            <a:avLst/>
          </a:prstGeom>
          <a:solidFill>
            <a:srgbClr val="0064A2">
              <a:alpha val="50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r>
              <a:rPr lang="tr-TR" sz="3200" b="1" kern="0" dirty="0">
                <a:solidFill>
                  <a:prstClr val="white"/>
                </a:solidFill>
                <a:latin typeface="+mj-lt"/>
                <a:cs typeface="+mn-cs"/>
              </a:rPr>
              <a:t>Ulusal Yeterlilik Sistemi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0" y="78"/>
            <a:ext cx="6338685" cy="627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10245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i="0" u="none" spc="-150" baseline="0" dirty="0" smtClean="0">
                <a:solidFill>
                  <a:schemeClr val="tx1"/>
                </a:solidFill>
                <a:effectLst>
                  <a:outerShdw blurRad="50800" dist="38100" dir="2700000" algn="tl" rotWithShape="0">
                    <a:prstClr val="black">
                      <a:alpha val="40000"/>
                    </a:prstClr>
                  </a:outerShdw>
                </a:effectLst>
                <a:latin typeface="+mj-lt"/>
                <a:cs typeface="HelveticaOTF Expanded Regular"/>
              </a:rPr>
              <a:t>ÇSGB Aday Memur Hazırlayıcı Eğitimi</a:t>
            </a:r>
          </a:p>
        </p:txBody>
      </p:sp>
      <p:pic>
        <p:nvPicPr>
          <p:cNvPr id="5"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8"/>
            <a:ext cx="9144000" cy="785716"/>
          </a:xfrm>
          <a:prstGeom prst="rect">
            <a:avLst/>
          </a:prstGeom>
        </p:spPr>
      </p:pic>
      <p:sp>
        <p:nvSpPr>
          <p:cNvPr id="8" name="4 Başlık"/>
          <p:cNvSpPr txBox="1">
            <a:spLocks/>
          </p:cNvSpPr>
          <p:nvPr/>
        </p:nvSpPr>
        <p:spPr>
          <a:xfrm>
            <a:off x="357158" y="857232"/>
            <a:ext cx="8229600" cy="433677"/>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pPr>
            <a:r>
              <a:rPr lang="tr-TR" sz="3600" dirty="0" smtClean="0">
                <a:solidFill>
                  <a:prstClr val="white"/>
                </a:solidFill>
              </a:rPr>
              <a:t>Ulusal Yeterlilik Sistemi</a:t>
            </a:r>
          </a:p>
        </p:txBody>
      </p:sp>
      <p:graphicFrame>
        <p:nvGraphicFramePr>
          <p:cNvPr id="10" name="9 Diyagram"/>
          <p:cNvGraphicFramePr/>
          <p:nvPr/>
        </p:nvGraphicFramePr>
        <p:xfrm>
          <a:off x="234461" y="1594338"/>
          <a:ext cx="4980089" cy="4771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Yuvarlatılmış Dikdörtgen"/>
          <p:cNvSpPr/>
          <p:nvPr/>
        </p:nvSpPr>
        <p:spPr>
          <a:xfrm>
            <a:off x="5214942" y="1500174"/>
            <a:ext cx="3500438" cy="10953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tr-TR" b="1" dirty="0"/>
              <a:t>MYK Kanunu Kapsamı Dışındaki Meslekler</a:t>
            </a:r>
          </a:p>
        </p:txBody>
      </p:sp>
      <p:sp>
        <p:nvSpPr>
          <p:cNvPr id="13" name="12 Yuvarlatılmış Dikdörtgen"/>
          <p:cNvSpPr/>
          <p:nvPr/>
        </p:nvSpPr>
        <p:spPr>
          <a:xfrm>
            <a:off x="5715008" y="2786058"/>
            <a:ext cx="3012988" cy="162980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spcBef>
                <a:spcPts val="600"/>
              </a:spcBef>
              <a:spcAft>
                <a:spcPts val="600"/>
              </a:spcAft>
              <a:buClr>
                <a:srgbClr val="FF0000"/>
              </a:buClr>
            </a:pPr>
            <a:r>
              <a:rPr lang="tr-TR" kern="0" dirty="0" smtClean="0">
                <a:solidFill>
                  <a:schemeClr val="tx1"/>
                </a:solidFill>
              </a:rPr>
              <a:t>En az lisans düzeyinde öğrenim gerektiren, mesleğe giriş şartları kanunla düzenlenmiş meslekler </a:t>
            </a:r>
          </a:p>
        </p:txBody>
      </p:sp>
      <p:sp>
        <p:nvSpPr>
          <p:cNvPr id="14" name="13 Yuvarlatılmış Dikdörtgen"/>
          <p:cNvSpPr/>
          <p:nvPr/>
        </p:nvSpPr>
        <p:spPr>
          <a:xfrm>
            <a:off x="5370530" y="4718059"/>
            <a:ext cx="1695450" cy="5000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buClr>
                <a:srgbClr val="FF0000"/>
              </a:buClr>
              <a:buFont typeface="Wingdings" pitchFamily="2" charset="2"/>
              <a:buChar char="ü"/>
              <a:defRPr/>
            </a:pPr>
            <a:r>
              <a:rPr lang="tr-TR" dirty="0"/>
              <a:t>Ebelik</a:t>
            </a:r>
          </a:p>
        </p:txBody>
      </p:sp>
      <p:sp>
        <p:nvSpPr>
          <p:cNvPr id="15" name="14 Yuvarlatılmış Dikdörtgen"/>
          <p:cNvSpPr/>
          <p:nvPr/>
        </p:nvSpPr>
        <p:spPr>
          <a:xfrm>
            <a:off x="5375293" y="5168909"/>
            <a:ext cx="1695450" cy="5000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buClr>
                <a:srgbClr val="FF0000"/>
              </a:buClr>
              <a:buFont typeface="Wingdings" pitchFamily="2" charset="2"/>
              <a:buChar char="ü"/>
              <a:defRPr/>
            </a:pPr>
            <a:r>
              <a:rPr lang="tr-TR" dirty="0"/>
              <a:t>Hemşirelik</a:t>
            </a:r>
          </a:p>
        </p:txBody>
      </p:sp>
      <p:sp>
        <p:nvSpPr>
          <p:cNvPr id="16" name="15 Yuvarlatılmış Dikdörtgen"/>
          <p:cNvSpPr/>
          <p:nvPr/>
        </p:nvSpPr>
        <p:spPr>
          <a:xfrm>
            <a:off x="5359418" y="5668971"/>
            <a:ext cx="1693862" cy="49847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buClr>
                <a:srgbClr val="FF0000"/>
              </a:buClr>
              <a:buFont typeface="Wingdings" pitchFamily="2" charset="2"/>
              <a:buChar char="ü"/>
              <a:defRPr/>
            </a:pPr>
            <a:r>
              <a:rPr lang="tr-TR" dirty="0"/>
              <a:t>Diş Hekimliği</a:t>
            </a:r>
          </a:p>
        </p:txBody>
      </p:sp>
      <p:sp>
        <p:nvSpPr>
          <p:cNvPr id="17" name="16 Yuvarlatılmış Dikdörtgen"/>
          <p:cNvSpPr/>
          <p:nvPr/>
        </p:nvSpPr>
        <p:spPr>
          <a:xfrm>
            <a:off x="5357818" y="6072206"/>
            <a:ext cx="1693862" cy="5000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buClr>
                <a:srgbClr val="FF0000"/>
              </a:buClr>
              <a:buFont typeface="Wingdings" pitchFamily="2" charset="2"/>
              <a:buChar char="ü"/>
              <a:defRPr/>
            </a:pPr>
            <a:r>
              <a:rPr lang="tr-TR" dirty="0" smtClean="0"/>
              <a:t>Doktorluk</a:t>
            </a:r>
            <a:endParaRPr lang="tr-TR" dirty="0"/>
          </a:p>
        </p:txBody>
      </p:sp>
      <p:sp>
        <p:nvSpPr>
          <p:cNvPr id="18" name="17 Yuvarlatılmış Dikdörtgen"/>
          <p:cNvSpPr/>
          <p:nvPr/>
        </p:nvSpPr>
        <p:spPr>
          <a:xfrm>
            <a:off x="7072330" y="4714884"/>
            <a:ext cx="1695450" cy="4984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buClr>
                <a:srgbClr val="FF0000"/>
              </a:buClr>
              <a:buFont typeface="Wingdings" pitchFamily="2" charset="2"/>
              <a:buChar char="ü"/>
              <a:defRPr/>
            </a:pPr>
            <a:r>
              <a:rPr lang="tr-TR" dirty="0"/>
              <a:t>Eczacılık</a:t>
            </a:r>
          </a:p>
        </p:txBody>
      </p:sp>
      <p:sp>
        <p:nvSpPr>
          <p:cNvPr id="19" name="18 Yuvarlatılmış Dikdörtgen"/>
          <p:cNvSpPr/>
          <p:nvPr/>
        </p:nvSpPr>
        <p:spPr>
          <a:xfrm>
            <a:off x="7089793" y="5192721"/>
            <a:ext cx="1693862" cy="5000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buClr>
                <a:srgbClr val="FF0000"/>
              </a:buClr>
              <a:buFont typeface="Wingdings" pitchFamily="2" charset="2"/>
              <a:buChar char="ü"/>
              <a:defRPr/>
            </a:pPr>
            <a:r>
              <a:rPr lang="tr-TR" dirty="0"/>
              <a:t>Mimarlık</a:t>
            </a:r>
          </a:p>
        </p:txBody>
      </p:sp>
      <p:sp>
        <p:nvSpPr>
          <p:cNvPr id="20" name="19 Yuvarlatılmış Dikdörtgen"/>
          <p:cNvSpPr/>
          <p:nvPr/>
        </p:nvSpPr>
        <p:spPr>
          <a:xfrm>
            <a:off x="7072330" y="5668971"/>
            <a:ext cx="1695450" cy="4984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buClr>
                <a:srgbClr val="FF0000"/>
              </a:buClr>
              <a:buFont typeface="Wingdings" pitchFamily="2" charset="2"/>
              <a:buChar char="ü"/>
              <a:defRPr/>
            </a:pPr>
            <a:r>
              <a:rPr lang="tr-TR" dirty="0"/>
              <a:t>Veterinerlik</a:t>
            </a:r>
          </a:p>
        </p:txBody>
      </p:sp>
      <p:sp>
        <p:nvSpPr>
          <p:cNvPr id="21" name="20 Yuvarlatılmış Dikdörtgen"/>
          <p:cNvSpPr/>
          <p:nvPr/>
        </p:nvSpPr>
        <p:spPr>
          <a:xfrm>
            <a:off x="7072330" y="6072206"/>
            <a:ext cx="1695450" cy="5000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buClr>
                <a:srgbClr val="FF0000"/>
              </a:buClr>
              <a:buFont typeface="Wingdings" pitchFamily="2" charset="2"/>
              <a:buChar char="ü"/>
              <a:defRPr/>
            </a:pPr>
            <a:r>
              <a:rPr lang="tr-TR" dirty="0"/>
              <a:t>Mühendislik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1263</Words>
  <Application>Microsoft Office PowerPoint</Application>
  <PresentationFormat>Ekran Gösterisi (4:3)</PresentationFormat>
  <Paragraphs>264</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Calibri</vt:lpstr>
      <vt:lpstr>Constantia</vt:lpstr>
      <vt:lpstr>HelveticaOTF Expanded Regular</vt:lpstr>
      <vt:lpstr>Tahoma</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Ayşe Gülçin ERTEKİN</cp:lastModifiedBy>
  <cp:revision>76</cp:revision>
  <dcterms:created xsi:type="dcterms:W3CDTF">2016-02-09T09:23:03Z</dcterms:created>
  <dcterms:modified xsi:type="dcterms:W3CDTF">2017-10-13T06:28:57Z</dcterms:modified>
</cp:coreProperties>
</file>