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70" r:id="rId10"/>
    <p:sldId id="271" r:id="rId11"/>
    <p:sldId id="264" r:id="rId12"/>
    <p:sldId id="265" r:id="rId13"/>
    <p:sldId id="263" r:id="rId14"/>
    <p:sldId id="266" r:id="rId15"/>
    <p:sldId id="269" r:id="rId16"/>
    <p:sldId id="267" r:id="rId17"/>
    <p:sldId id="268" r:id="rId18"/>
    <p:sldId id="273" r:id="rId19"/>
    <p:sldId id="274" r:id="rId2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/>
      <dgm:spPr/>
      <dgm:t>
        <a:bodyPr/>
        <a:lstStyle/>
        <a:p>
          <a:r>
            <a:rPr lang="sv-SE" dirty="0" smtClean="0"/>
            <a:t>.</a:t>
          </a:r>
          <a:endParaRPr lang="sv-SE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/>
      <dgm:spPr/>
      <dgm:t>
        <a:bodyPr/>
        <a:lstStyle/>
        <a:p>
          <a:r>
            <a:rPr lang="sv-SE" dirty="0" smtClean="0"/>
            <a:t>.</a:t>
          </a:r>
          <a:endParaRPr lang="sv-SE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/>
      <dgm:spPr/>
      <dgm:t>
        <a:bodyPr/>
        <a:lstStyle/>
        <a:p>
          <a:r>
            <a:rPr lang="sv-SE" dirty="0" smtClean="0"/>
            <a:t>.</a:t>
          </a:r>
          <a:endParaRPr lang="sv-SE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14F0A434-D288-4397-B106-56322D279693}">
      <dgm:prSet/>
      <dgm:spPr/>
      <dgm:t>
        <a:bodyPr/>
        <a:lstStyle/>
        <a:p>
          <a:endParaRPr lang="sv-SE"/>
        </a:p>
      </dgm:t>
    </dgm:pt>
    <dgm:pt modelId="{BACD003D-14A5-4234-A4F4-F35721E2B6D3}" type="parTrans" cxnId="{39D093E2-F44C-4E55-82F4-E943A126EE44}">
      <dgm:prSet/>
      <dgm:spPr/>
      <dgm:t>
        <a:bodyPr/>
        <a:lstStyle/>
        <a:p>
          <a:endParaRPr lang="sv-SE"/>
        </a:p>
      </dgm:t>
    </dgm:pt>
    <dgm:pt modelId="{860FB0F3-AF09-4EA9-9C5B-064099086393}" type="sibTrans" cxnId="{39D093E2-F44C-4E55-82F4-E943A126EE44}">
      <dgm:prSet/>
      <dgm:spPr/>
      <dgm:t>
        <a:bodyPr/>
        <a:lstStyle/>
        <a:p>
          <a:endParaRPr lang="sv-SE"/>
        </a:p>
      </dgm:t>
    </dgm:pt>
    <dgm:pt modelId="{16274BB5-DCA8-4542-958F-0FF0976C2063}">
      <dgm:prSet/>
      <dgm:spPr/>
      <dgm:t>
        <a:bodyPr/>
        <a:lstStyle/>
        <a:p>
          <a:endParaRPr lang="sv-SE"/>
        </a:p>
      </dgm:t>
    </dgm:pt>
    <dgm:pt modelId="{AD82C434-0A55-4C38-8153-6066EDF944C5}" type="parTrans" cxnId="{1DBF651B-C3A9-4E97-A985-9592CDFB1F28}">
      <dgm:prSet/>
      <dgm:spPr/>
      <dgm:t>
        <a:bodyPr/>
        <a:lstStyle/>
        <a:p>
          <a:endParaRPr lang="sv-SE"/>
        </a:p>
      </dgm:t>
    </dgm:pt>
    <dgm:pt modelId="{0A725A59-E537-4A78-8F51-B4061A5F1305}" type="sibTrans" cxnId="{1DBF651B-C3A9-4E97-A985-9592CDFB1F28}">
      <dgm:prSet/>
      <dgm:spPr/>
      <dgm:t>
        <a:bodyPr/>
        <a:lstStyle/>
        <a:p>
          <a:endParaRPr lang="sv-SE"/>
        </a:p>
      </dgm:t>
    </dgm:pt>
    <dgm:pt modelId="{AAC5223A-321D-45C2-BF61-4C936C70D16A}">
      <dgm:prSet/>
      <dgm:spPr/>
      <dgm:t>
        <a:bodyPr/>
        <a:lstStyle/>
        <a:p>
          <a:endParaRPr lang="sv-SE"/>
        </a:p>
      </dgm:t>
    </dgm:pt>
    <dgm:pt modelId="{D36B6288-15CC-4005-AFA3-33A1A36C3592}" type="parTrans" cxnId="{65AB4FC7-4AE7-498E-83F2-3E9AC9840F76}">
      <dgm:prSet/>
      <dgm:spPr/>
      <dgm:t>
        <a:bodyPr/>
        <a:lstStyle/>
        <a:p>
          <a:endParaRPr lang="sv-SE"/>
        </a:p>
      </dgm:t>
    </dgm:pt>
    <dgm:pt modelId="{0960791B-E38A-4B13-B948-D75D44652ACA}" type="sibTrans" cxnId="{65AB4FC7-4AE7-498E-83F2-3E9AC9840F76}">
      <dgm:prSet/>
      <dgm:spPr/>
      <dgm:t>
        <a:bodyPr/>
        <a:lstStyle/>
        <a:p>
          <a:endParaRPr lang="sv-SE"/>
        </a:p>
      </dgm:t>
    </dgm:pt>
    <dgm:pt modelId="{CE4A2C94-D2D4-489D-997D-5B31A348E515}">
      <dgm:prSet/>
      <dgm:spPr/>
      <dgm:t>
        <a:bodyPr/>
        <a:lstStyle/>
        <a:p>
          <a:endParaRPr lang="sv-SE"/>
        </a:p>
      </dgm:t>
    </dgm:pt>
    <dgm:pt modelId="{731FFA6C-B56C-4DEA-A02E-401E1AE44BCD}" type="parTrans" cxnId="{3BB2E3CA-36EE-465A-8759-3D360F40E7DD}">
      <dgm:prSet/>
      <dgm:spPr/>
      <dgm:t>
        <a:bodyPr/>
        <a:lstStyle/>
        <a:p>
          <a:endParaRPr lang="sv-SE"/>
        </a:p>
      </dgm:t>
    </dgm:pt>
    <dgm:pt modelId="{BED5B179-4268-4787-B3C6-57722B29F1D5}" type="sibTrans" cxnId="{3BB2E3CA-36EE-465A-8759-3D360F40E7DD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 custScaleX="228776" custScaleY="216883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818E01E2-5574-433F-8D65-A9D419B27E3D}" type="pres">
      <dgm:prSet presAssocID="{14F0A434-D288-4397-B106-56322D27969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ECD7C7E-B953-48BB-B530-2AC1BE27E262}" type="pres">
      <dgm:prSet presAssocID="{14F0A434-D288-4397-B106-56322D279693}" presName="dummy" presStyleCnt="0"/>
      <dgm:spPr/>
    </dgm:pt>
    <dgm:pt modelId="{7371B183-E739-4376-8AA7-6FCCBC9B1BC2}" type="pres">
      <dgm:prSet presAssocID="{860FB0F3-AF09-4EA9-9C5B-064099086393}" presName="sibTrans" presStyleLbl="sibTrans2D1" presStyleIdx="2" presStyleCnt="8"/>
      <dgm:spPr/>
      <dgm:t>
        <a:bodyPr/>
        <a:lstStyle/>
        <a:p>
          <a:endParaRPr lang="sv-SE"/>
        </a:p>
      </dgm:t>
    </dgm:pt>
    <dgm:pt modelId="{5749D764-42CF-4F19-BB52-A30870456A55}" type="pres">
      <dgm:prSet presAssocID="{CE4A2C94-D2D4-489D-997D-5B31A348E515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B91D2865-F633-4397-94BB-EE570991F769}" type="pres">
      <dgm:prSet presAssocID="{CE4A2C94-D2D4-489D-997D-5B31A348E515}" presName="dummy" presStyleCnt="0"/>
      <dgm:spPr/>
    </dgm:pt>
    <dgm:pt modelId="{BD83D971-7947-4E92-9598-CC8892644C81}" type="pres">
      <dgm:prSet presAssocID="{BED5B179-4268-4787-B3C6-57722B29F1D5}" presName="sibTrans" presStyleLbl="sibTrans2D1" presStyleIdx="3" presStyleCnt="8"/>
      <dgm:spPr/>
      <dgm:t>
        <a:bodyPr/>
        <a:lstStyle/>
        <a:p>
          <a:endParaRPr lang="sv-SE"/>
        </a:p>
      </dgm:t>
    </dgm:pt>
    <dgm:pt modelId="{55FF4778-CB9E-42A7-B9B8-8007AE458407}" type="pres">
      <dgm:prSet presAssocID="{AAC5223A-321D-45C2-BF61-4C936C70D16A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5D109C-1889-4A91-891A-0051960997F7}" type="pres">
      <dgm:prSet presAssocID="{AAC5223A-321D-45C2-BF61-4C936C70D16A}" presName="dummy" presStyleCnt="0"/>
      <dgm:spPr/>
    </dgm:pt>
    <dgm:pt modelId="{BF99E229-75BC-48BF-9600-3C452264E3EF}" type="pres">
      <dgm:prSet presAssocID="{0960791B-E38A-4B13-B948-D75D44652ACA}" presName="sibTrans" presStyleLbl="sibTrans2D1" presStyleIdx="4" presStyleCnt="8"/>
      <dgm:spPr/>
      <dgm:t>
        <a:bodyPr/>
        <a:lstStyle/>
        <a:p>
          <a:endParaRPr lang="sv-SE"/>
        </a:p>
      </dgm:t>
    </dgm:pt>
    <dgm:pt modelId="{BA4AAE0B-7EE6-4150-8A6F-6B642E6FF9C4}" type="pres">
      <dgm:prSet presAssocID="{16274BB5-DCA8-4542-958F-0FF0976C2063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633CD03-F08C-4287-8D8F-83A7AB3B093D}" type="pres">
      <dgm:prSet presAssocID="{16274BB5-DCA8-4542-958F-0FF0976C2063}" presName="dummy" presStyleCnt="0"/>
      <dgm:spPr/>
    </dgm:pt>
    <dgm:pt modelId="{30EA5A4F-DE1C-46EB-98C5-71A5C2BC6AB6}" type="pres">
      <dgm:prSet presAssocID="{0A725A59-E537-4A78-8F51-B4061A5F1305}" presName="sibTrans" presStyleLbl="sibTrans2D1" presStyleIdx="5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6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B99B2ABB-E95A-4DBC-B712-CE6DD8524864}" type="presOf" srcId="{2DAD7886-B208-4CDE-BCA5-0F3369FAEE2E}" destId="{0C31A65B-48F9-4E64-98C6-24F0F7A96B7C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3BB2E3CA-36EE-465A-8759-3D360F40E7DD}" srcId="{2DAD7886-B208-4CDE-BCA5-0F3369FAEE2E}" destId="{CE4A2C94-D2D4-489D-997D-5B31A348E515}" srcOrd="3" destOrd="0" parTransId="{731FFA6C-B56C-4DEA-A02E-401E1AE44BCD}" sibTransId="{BED5B179-4268-4787-B3C6-57722B29F1D5}"/>
    <dgm:cxn modelId="{3C82EA70-2CEA-49A8-A12D-EC2C2F61C69A}" type="presOf" srcId="{7D99F329-DC19-4845-8979-5B62F19B8FEC}" destId="{9D30F5FB-5CED-4EE2-A2DB-4F971028CB28}" srcOrd="0" destOrd="0" presId="urn:microsoft.com/office/officeart/2005/8/layout/radial6"/>
    <dgm:cxn modelId="{95E52FC8-29F8-4C13-90C4-E0E889A7E2D5}" type="presOf" srcId="{CE4A2C94-D2D4-489D-997D-5B31A348E515}" destId="{5749D764-42CF-4F19-BB52-A30870456A55}" srcOrd="0" destOrd="0" presId="urn:microsoft.com/office/officeart/2005/8/layout/radial6"/>
    <dgm:cxn modelId="{ABFE6C80-B45D-4EFE-BC9B-3372A842E526}" type="presOf" srcId="{BED5B179-4268-4787-B3C6-57722B29F1D5}" destId="{BD83D971-7947-4E92-9598-CC8892644C81}" srcOrd="0" destOrd="0" presId="urn:microsoft.com/office/officeart/2005/8/layout/radial6"/>
    <dgm:cxn modelId="{4FFB0363-BCD0-4B1F-B43C-095943C6C997}" type="presOf" srcId="{FCEADD36-6241-4D9C-BD4B-5A35070FB228}" destId="{C799029A-162F-40BB-81C3-566CB6D2A404}" srcOrd="0" destOrd="0" presId="urn:microsoft.com/office/officeart/2005/8/layout/radial6"/>
    <dgm:cxn modelId="{7F828046-8F2E-4A8E-BCB5-2BC9AA710B93}" type="presOf" srcId="{F0F79C4D-58B2-4CBC-B3E6-F6E1150012FF}" destId="{7648ED11-DBF7-418C-9FED-D7A27A213627}" srcOrd="0" destOrd="0" presId="urn:microsoft.com/office/officeart/2005/8/layout/radial6"/>
    <dgm:cxn modelId="{87C04843-B452-4B2E-8811-B1571757980E}" type="presOf" srcId="{AAC5223A-321D-45C2-BF61-4C936C70D16A}" destId="{55FF4778-CB9E-42A7-B9B8-8007AE458407}" srcOrd="0" destOrd="0" presId="urn:microsoft.com/office/officeart/2005/8/layout/radial6"/>
    <dgm:cxn modelId="{5AD1D144-B3F5-43A5-A552-3697381EF65F}" type="presOf" srcId="{28A522DB-71C4-42F0-9BA4-699AD7E1B0A6}" destId="{74009111-8253-457A-A6EE-2BD3CBD5066E}" srcOrd="0" destOrd="0" presId="urn:microsoft.com/office/officeart/2005/8/layout/radial6"/>
    <dgm:cxn modelId="{65AB4FC7-4AE7-498E-83F2-3E9AC9840F76}" srcId="{2DAD7886-B208-4CDE-BCA5-0F3369FAEE2E}" destId="{AAC5223A-321D-45C2-BF61-4C936C70D16A}" srcOrd="4" destOrd="0" parTransId="{D36B6288-15CC-4005-AFA3-33A1A36C3592}" sibTransId="{0960791B-E38A-4B13-B948-D75D44652ACA}"/>
    <dgm:cxn modelId="{27C4F555-B0B4-4C82-AD0A-C683BF8A8556}" type="presOf" srcId="{5404CD52-539A-48A2-8BE8-91A559517BF7}" destId="{756CAA60-7A23-4053-8D14-2B17CBA9A04A}" srcOrd="0" destOrd="0" presId="urn:microsoft.com/office/officeart/2005/8/layout/radial6"/>
    <dgm:cxn modelId="{5C01C3EB-3398-462C-B5FA-97430E1ACA75}" type="presOf" srcId="{0A725A59-E537-4A78-8F51-B4061A5F1305}" destId="{30EA5A4F-DE1C-46EB-98C5-71A5C2BC6AB6}" srcOrd="0" destOrd="0" presId="urn:microsoft.com/office/officeart/2005/8/layout/radial6"/>
    <dgm:cxn modelId="{C1D997D6-3E5F-4F65-A99F-F18D67C972CE}" type="presOf" srcId="{0960791B-E38A-4B13-B948-D75D44652ACA}" destId="{BF99E229-75BC-48BF-9600-3C452264E3EF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B435935D-6F35-4B53-906F-8F3F6E024753}" type="presOf" srcId="{846A1B17-E6D4-47B5-9231-E3133EB8750B}" destId="{509D80DB-4D6B-4D69-B6C9-0CFF21A532FE}" srcOrd="0" destOrd="0" presId="urn:microsoft.com/office/officeart/2005/8/layout/radial6"/>
    <dgm:cxn modelId="{CDD6A7CC-2B06-41F0-B7AA-08B476A0B176}" srcId="{2DAD7886-B208-4CDE-BCA5-0F3369FAEE2E}" destId="{F0F79C4D-58B2-4CBC-B3E6-F6E1150012FF}" srcOrd="7" destOrd="0" parTransId="{4931A450-BBE7-4EB2-AFA5-A9640F512590}" sibTransId="{86EDDA85-7402-4104-ACA8-DA8AE6614717}"/>
    <dgm:cxn modelId="{39D093E2-F44C-4E55-82F4-E943A126EE44}" srcId="{2DAD7886-B208-4CDE-BCA5-0F3369FAEE2E}" destId="{14F0A434-D288-4397-B106-56322D279693}" srcOrd="2" destOrd="0" parTransId="{BACD003D-14A5-4234-A4F4-F35721E2B6D3}" sibTransId="{860FB0F3-AF09-4EA9-9C5B-064099086393}"/>
    <dgm:cxn modelId="{C3D084F0-3CED-42DC-916A-5AC4CEDA6636}" type="presOf" srcId="{3CA52999-A7C3-4894-BA43-00449E8FBD0F}" destId="{9FA2A564-46E7-426D-849D-B951BC5A9016}" srcOrd="0" destOrd="0" presId="urn:microsoft.com/office/officeart/2005/8/layout/radial6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293A78CB-3910-49DA-A871-B3C945032788}" type="presOf" srcId="{86EDDA85-7402-4104-ACA8-DA8AE6614717}" destId="{D8D3B3F3-815A-4A03-A8E0-AAC407A26276}" srcOrd="0" destOrd="0" presId="urn:microsoft.com/office/officeart/2005/8/layout/radial6"/>
    <dgm:cxn modelId="{CAC5E34D-9D32-4514-B4B1-8D6D7EFCFBD8}" srcId="{2DAD7886-B208-4CDE-BCA5-0F3369FAEE2E}" destId="{7D99F329-DC19-4845-8979-5B62F19B8FEC}" srcOrd="6" destOrd="0" parTransId="{4BB6E22E-37B0-466C-A7D4-C28F8A7F8821}" sibTransId="{3CA52999-A7C3-4894-BA43-00449E8FBD0F}"/>
    <dgm:cxn modelId="{94942AFC-7EC8-497F-B1EE-6CC6B18F7206}" type="presOf" srcId="{860FB0F3-AF09-4EA9-9C5B-064099086393}" destId="{7371B183-E739-4376-8AA7-6FCCBC9B1BC2}" srcOrd="0" destOrd="0" presId="urn:microsoft.com/office/officeart/2005/8/layout/radial6"/>
    <dgm:cxn modelId="{C9161EBF-EBA5-4F16-B02B-E236D3091B57}" type="presOf" srcId="{14F0A434-D288-4397-B106-56322D279693}" destId="{818E01E2-5574-433F-8D65-A9D419B27E3D}" srcOrd="0" destOrd="0" presId="urn:microsoft.com/office/officeart/2005/8/layout/radial6"/>
    <dgm:cxn modelId="{1DBF651B-C3A9-4E97-A985-9592CDFB1F28}" srcId="{2DAD7886-B208-4CDE-BCA5-0F3369FAEE2E}" destId="{16274BB5-DCA8-4542-958F-0FF0976C2063}" srcOrd="5" destOrd="0" parTransId="{AD82C434-0A55-4C38-8153-6066EDF944C5}" sibTransId="{0A725A59-E537-4A78-8F51-B4061A5F1305}"/>
    <dgm:cxn modelId="{3E42D3F5-7876-4B50-A883-B2A43BD70C1F}" type="presOf" srcId="{8BB483E2-0E6B-453B-9A32-DF52B9089ED1}" destId="{2282A99C-1FC6-4C08-8558-BD3CAD008912}" srcOrd="0" destOrd="0" presId="urn:microsoft.com/office/officeart/2005/8/layout/radial6"/>
    <dgm:cxn modelId="{BFA4A694-0ACC-43DB-AB7E-979811620A44}" type="presOf" srcId="{16274BB5-DCA8-4542-958F-0FF0976C2063}" destId="{BA4AAE0B-7EE6-4150-8A6F-6B642E6FF9C4}" srcOrd="0" destOrd="0" presId="urn:microsoft.com/office/officeart/2005/8/layout/radial6"/>
    <dgm:cxn modelId="{CF2973E8-D405-4DE5-8C87-85F4E14936F8}" type="presParOf" srcId="{509D80DB-4D6B-4D69-B6C9-0CFF21A532FE}" destId="{0C31A65B-48F9-4E64-98C6-24F0F7A96B7C}" srcOrd="0" destOrd="0" presId="urn:microsoft.com/office/officeart/2005/8/layout/radial6"/>
    <dgm:cxn modelId="{20DE8B48-EDFD-47B2-BEC2-560D11ED8109}" type="presParOf" srcId="{509D80DB-4D6B-4D69-B6C9-0CFF21A532FE}" destId="{756CAA60-7A23-4053-8D14-2B17CBA9A04A}" srcOrd="1" destOrd="0" presId="urn:microsoft.com/office/officeart/2005/8/layout/radial6"/>
    <dgm:cxn modelId="{88C2695C-5855-4487-AFF9-0EB5DA87BA10}" type="presParOf" srcId="{509D80DB-4D6B-4D69-B6C9-0CFF21A532FE}" destId="{7A303A01-1EA8-49F6-BCB4-62D9FA530D3B}" srcOrd="2" destOrd="0" presId="urn:microsoft.com/office/officeart/2005/8/layout/radial6"/>
    <dgm:cxn modelId="{63BD8C21-7739-44FC-93D9-FDD637E00E3C}" type="presParOf" srcId="{509D80DB-4D6B-4D69-B6C9-0CFF21A532FE}" destId="{C799029A-162F-40BB-81C3-566CB6D2A404}" srcOrd="3" destOrd="0" presId="urn:microsoft.com/office/officeart/2005/8/layout/radial6"/>
    <dgm:cxn modelId="{9F383BBF-DC95-4F18-B12C-1CEDB2838F44}" type="presParOf" srcId="{509D80DB-4D6B-4D69-B6C9-0CFF21A532FE}" destId="{2282A99C-1FC6-4C08-8558-BD3CAD008912}" srcOrd="4" destOrd="0" presId="urn:microsoft.com/office/officeart/2005/8/layout/radial6"/>
    <dgm:cxn modelId="{D2F0DD0E-4116-45AA-9D44-AC18F9672CD9}" type="presParOf" srcId="{509D80DB-4D6B-4D69-B6C9-0CFF21A532FE}" destId="{90FC09E4-F8AC-43A3-8ACB-6165D0011A68}" srcOrd="5" destOrd="0" presId="urn:microsoft.com/office/officeart/2005/8/layout/radial6"/>
    <dgm:cxn modelId="{F7A10B5B-A95A-4682-991A-D3A0CECE49E6}" type="presParOf" srcId="{509D80DB-4D6B-4D69-B6C9-0CFF21A532FE}" destId="{74009111-8253-457A-A6EE-2BD3CBD5066E}" srcOrd="6" destOrd="0" presId="urn:microsoft.com/office/officeart/2005/8/layout/radial6"/>
    <dgm:cxn modelId="{965AA5E4-1AAA-451F-B9CF-67929983D8CC}" type="presParOf" srcId="{509D80DB-4D6B-4D69-B6C9-0CFF21A532FE}" destId="{818E01E2-5574-433F-8D65-A9D419B27E3D}" srcOrd="7" destOrd="0" presId="urn:microsoft.com/office/officeart/2005/8/layout/radial6"/>
    <dgm:cxn modelId="{7F812708-683E-4BFB-8D30-DF94ECEEE85A}" type="presParOf" srcId="{509D80DB-4D6B-4D69-B6C9-0CFF21A532FE}" destId="{FECD7C7E-B953-48BB-B530-2AC1BE27E262}" srcOrd="8" destOrd="0" presId="urn:microsoft.com/office/officeart/2005/8/layout/radial6"/>
    <dgm:cxn modelId="{9C28C64E-9DDA-45AC-8A27-86EF0A5B359D}" type="presParOf" srcId="{509D80DB-4D6B-4D69-B6C9-0CFF21A532FE}" destId="{7371B183-E739-4376-8AA7-6FCCBC9B1BC2}" srcOrd="9" destOrd="0" presId="urn:microsoft.com/office/officeart/2005/8/layout/radial6"/>
    <dgm:cxn modelId="{7152DE34-1E51-4A9B-B104-CD2463594864}" type="presParOf" srcId="{509D80DB-4D6B-4D69-B6C9-0CFF21A532FE}" destId="{5749D764-42CF-4F19-BB52-A30870456A55}" srcOrd="10" destOrd="0" presId="urn:microsoft.com/office/officeart/2005/8/layout/radial6"/>
    <dgm:cxn modelId="{CA123488-E90D-40C7-BF1C-202743B8D20D}" type="presParOf" srcId="{509D80DB-4D6B-4D69-B6C9-0CFF21A532FE}" destId="{B91D2865-F633-4397-94BB-EE570991F769}" srcOrd="11" destOrd="0" presId="urn:microsoft.com/office/officeart/2005/8/layout/radial6"/>
    <dgm:cxn modelId="{21FFDAB5-B172-498D-8761-662FA86E60AD}" type="presParOf" srcId="{509D80DB-4D6B-4D69-B6C9-0CFF21A532FE}" destId="{BD83D971-7947-4E92-9598-CC8892644C81}" srcOrd="12" destOrd="0" presId="urn:microsoft.com/office/officeart/2005/8/layout/radial6"/>
    <dgm:cxn modelId="{D6986474-D384-4849-9658-155D27381647}" type="presParOf" srcId="{509D80DB-4D6B-4D69-B6C9-0CFF21A532FE}" destId="{55FF4778-CB9E-42A7-B9B8-8007AE458407}" srcOrd="13" destOrd="0" presId="urn:microsoft.com/office/officeart/2005/8/layout/radial6"/>
    <dgm:cxn modelId="{137B758A-B669-4D5B-9574-0DB4D32BCAE4}" type="presParOf" srcId="{509D80DB-4D6B-4D69-B6C9-0CFF21A532FE}" destId="{445D109C-1889-4A91-891A-0051960997F7}" srcOrd="14" destOrd="0" presId="urn:microsoft.com/office/officeart/2005/8/layout/radial6"/>
    <dgm:cxn modelId="{18E1DE0E-98E9-4767-AB4C-217D4BC04066}" type="presParOf" srcId="{509D80DB-4D6B-4D69-B6C9-0CFF21A532FE}" destId="{BF99E229-75BC-48BF-9600-3C452264E3EF}" srcOrd="15" destOrd="0" presId="urn:microsoft.com/office/officeart/2005/8/layout/radial6"/>
    <dgm:cxn modelId="{8605163C-B0BB-416C-A041-C3D3E20AC789}" type="presParOf" srcId="{509D80DB-4D6B-4D69-B6C9-0CFF21A532FE}" destId="{BA4AAE0B-7EE6-4150-8A6F-6B642E6FF9C4}" srcOrd="16" destOrd="0" presId="urn:microsoft.com/office/officeart/2005/8/layout/radial6"/>
    <dgm:cxn modelId="{68FB9A3C-719F-4303-863D-ED76B019672C}" type="presParOf" srcId="{509D80DB-4D6B-4D69-B6C9-0CFF21A532FE}" destId="{9633CD03-F08C-4287-8D8F-83A7AB3B093D}" srcOrd="17" destOrd="0" presId="urn:microsoft.com/office/officeart/2005/8/layout/radial6"/>
    <dgm:cxn modelId="{411B99D8-E5E3-40AC-B2F7-83BECB021DDE}" type="presParOf" srcId="{509D80DB-4D6B-4D69-B6C9-0CFF21A532FE}" destId="{30EA5A4F-DE1C-46EB-98C5-71A5C2BC6AB6}" srcOrd="18" destOrd="0" presId="urn:microsoft.com/office/officeart/2005/8/layout/radial6"/>
    <dgm:cxn modelId="{0594F686-0803-4CFC-AFBB-5E1B7D5AEAF3}" type="presParOf" srcId="{509D80DB-4D6B-4D69-B6C9-0CFF21A532FE}" destId="{9D30F5FB-5CED-4EE2-A2DB-4F971028CB28}" srcOrd="19" destOrd="0" presId="urn:microsoft.com/office/officeart/2005/8/layout/radial6"/>
    <dgm:cxn modelId="{26CBCED2-9A09-43DE-BE13-B01C8F04876E}" type="presParOf" srcId="{509D80DB-4D6B-4D69-B6C9-0CFF21A532FE}" destId="{0F029BEA-3985-4C41-AA00-2644CD5D1640}" srcOrd="20" destOrd="0" presId="urn:microsoft.com/office/officeart/2005/8/layout/radial6"/>
    <dgm:cxn modelId="{2C2E7431-65C3-4EEB-BF5F-758A784C4572}" type="presParOf" srcId="{509D80DB-4D6B-4D69-B6C9-0CFF21A532FE}" destId="{9FA2A564-46E7-426D-849D-B951BC5A9016}" srcOrd="21" destOrd="0" presId="urn:microsoft.com/office/officeart/2005/8/layout/radial6"/>
    <dgm:cxn modelId="{23C36747-26B0-46FC-8D9D-F300C614ED53}" type="presParOf" srcId="{509D80DB-4D6B-4D69-B6C9-0CFF21A532FE}" destId="{7648ED11-DBF7-418C-9FED-D7A27A213627}" srcOrd="22" destOrd="0" presId="urn:microsoft.com/office/officeart/2005/8/layout/radial6"/>
    <dgm:cxn modelId="{9027CB8F-E695-42E0-B794-791746F204E8}" type="presParOf" srcId="{509D80DB-4D6B-4D69-B6C9-0CFF21A532FE}" destId="{8CCCC975-9EF8-409A-8A3D-4B8C43F93D13}" srcOrd="23" destOrd="0" presId="urn:microsoft.com/office/officeart/2005/8/layout/radial6"/>
    <dgm:cxn modelId="{BE328686-52F5-4B7D-9D65-2B57E3AC89FC}" type="presParOf" srcId="{509D80DB-4D6B-4D69-B6C9-0CFF21A532FE}" destId="{D8D3B3F3-815A-4A03-A8E0-AAC407A26276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59CDB1F-8037-4F38-936B-A734846D910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1A3D154E-C59B-42AF-B7D5-8364B41CCD17}">
      <dgm:prSet phldrT="[Text]"/>
      <dgm:spPr/>
      <dgm:t>
        <a:bodyPr/>
        <a:lstStyle/>
        <a:p>
          <a:r>
            <a:rPr lang="sv-SE"/>
            <a:t>TQF development group</a:t>
          </a:r>
        </a:p>
      </dgm:t>
    </dgm:pt>
    <dgm:pt modelId="{E857EAFF-1547-408C-BF1C-B00CF269F4F6}" type="parTrans" cxnId="{0CD85E33-7E2B-467D-AD32-75494C63F077}">
      <dgm:prSet/>
      <dgm:spPr/>
      <dgm:t>
        <a:bodyPr/>
        <a:lstStyle/>
        <a:p>
          <a:endParaRPr lang="sv-SE"/>
        </a:p>
      </dgm:t>
    </dgm:pt>
    <dgm:pt modelId="{6A44E225-5930-45DC-9EAF-E0CFD36B60F1}" type="sibTrans" cxnId="{0CD85E33-7E2B-467D-AD32-75494C63F077}">
      <dgm:prSet/>
      <dgm:spPr/>
      <dgm:t>
        <a:bodyPr/>
        <a:lstStyle/>
        <a:p>
          <a:endParaRPr lang="sv-SE"/>
        </a:p>
      </dgm:t>
    </dgm:pt>
    <dgm:pt modelId="{22F643F8-98B9-48CA-BD57-BD3967545FEB}">
      <dgm:prSet phldrT="[Text]"/>
      <dgm:spPr/>
      <dgm:t>
        <a:bodyPr/>
        <a:lstStyle/>
        <a:p>
          <a:r>
            <a:rPr lang="sv-SE"/>
            <a:t>Research</a:t>
          </a:r>
        </a:p>
      </dgm:t>
    </dgm:pt>
    <dgm:pt modelId="{98D4628E-227C-431F-A267-914FD03EEAB9}" type="parTrans" cxnId="{73E17F5D-A0EB-4E58-A5C0-021E6EAD98BE}">
      <dgm:prSet/>
      <dgm:spPr/>
      <dgm:t>
        <a:bodyPr/>
        <a:lstStyle/>
        <a:p>
          <a:endParaRPr lang="sv-SE"/>
        </a:p>
      </dgm:t>
    </dgm:pt>
    <dgm:pt modelId="{8348DE51-D6BA-4FE6-9329-D403D9DACE28}" type="sibTrans" cxnId="{73E17F5D-A0EB-4E58-A5C0-021E6EAD98BE}">
      <dgm:prSet/>
      <dgm:spPr/>
      <dgm:t>
        <a:bodyPr/>
        <a:lstStyle/>
        <a:p>
          <a:endParaRPr lang="sv-SE"/>
        </a:p>
      </dgm:t>
    </dgm:pt>
    <dgm:pt modelId="{AB85FBF9-2A21-43D8-975B-6B625C24C72E}">
      <dgm:prSet phldrT="[Text]"/>
      <dgm:spPr/>
      <dgm:t>
        <a:bodyPr/>
        <a:lstStyle/>
        <a:p>
          <a:endParaRPr lang="sv-SE"/>
        </a:p>
      </dgm:t>
    </dgm:pt>
    <dgm:pt modelId="{E47E3344-C3ED-4A92-A8A3-166B33EEB4F2}" type="parTrans" cxnId="{D353611F-89CB-4BA5-A192-A8C7DF0F043A}">
      <dgm:prSet/>
      <dgm:spPr/>
      <dgm:t>
        <a:bodyPr/>
        <a:lstStyle/>
        <a:p>
          <a:endParaRPr lang="sv-SE"/>
        </a:p>
      </dgm:t>
    </dgm:pt>
    <dgm:pt modelId="{18834BCC-D6CB-414E-ABA5-AEBFE4E6E97E}" type="sibTrans" cxnId="{D353611F-89CB-4BA5-A192-A8C7DF0F043A}">
      <dgm:prSet/>
      <dgm:spPr/>
      <dgm:t>
        <a:bodyPr/>
        <a:lstStyle/>
        <a:p>
          <a:endParaRPr lang="sv-SE"/>
        </a:p>
      </dgm:t>
    </dgm:pt>
    <dgm:pt modelId="{80E1FC46-9AB1-46A1-A6FD-5377A414C93D}">
      <dgm:prSet phldrT="[Text]" phldr="1"/>
      <dgm:spPr/>
      <dgm:t>
        <a:bodyPr/>
        <a:lstStyle/>
        <a:p>
          <a:endParaRPr lang="sv-SE"/>
        </a:p>
      </dgm:t>
    </dgm:pt>
    <dgm:pt modelId="{5660DD05-7861-4F70-85A9-30B72B01CA7F}" type="parTrans" cxnId="{E6FBCB35-66B6-4946-9284-C951DE69BE58}">
      <dgm:prSet/>
      <dgm:spPr/>
      <dgm:t>
        <a:bodyPr/>
        <a:lstStyle/>
        <a:p>
          <a:endParaRPr lang="sv-SE"/>
        </a:p>
      </dgm:t>
    </dgm:pt>
    <dgm:pt modelId="{D5E294D5-96E7-4AEB-B0C0-CED59E5CF7D2}" type="sibTrans" cxnId="{E6FBCB35-66B6-4946-9284-C951DE69BE58}">
      <dgm:prSet/>
      <dgm:spPr/>
      <dgm:t>
        <a:bodyPr/>
        <a:lstStyle/>
        <a:p>
          <a:endParaRPr lang="sv-SE"/>
        </a:p>
      </dgm:t>
    </dgm:pt>
    <dgm:pt modelId="{DFCD8130-4F60-4A78-B113-998A6CF947AE}">
      <dgm:prSet phldrT="[Text]"/>
      <dgm:spPr/>
      <dgm:t>
        <a:bodyPr/>
        <a:lstStyle/>
        <a:p>
          <a:endParaRPr lang="sv-SE"/>
        </a:p>
      </dgm:t>
    </dgm:pt>
    <dgm:pt modelId="{F9B1AB6C-87A6-4B05-855D-3C1A22CA5429}" type="parTrans" cxnId="{CBD4D07A-8044-49FB-ABEE-F1CE2F25BE11}">
      <dgm:prSet/>
      <dgm:spPr/>
      <dgm:t>
        <a:bodyPr/>
        <a:lstStyle/>
        <a:p>
          <a:endParaRPr lang="sv-SE"/>
        </a:p>
      </dgm:t>
    </dgm:pt>
    <dgm:pt modelId="{35134B72-D9DA-47B6-A076-F05DA75CB771}" type="sibTrans" cxnId="{CBD4D07A-8044-49FB-ABEE-F1CE2F25BE11}">
      <dgm:prSet/>
      <dgm:spPr/>
      <dgm:t>
        <a:bodyPr/>
        <a:lstStyle/>
        <a:p>
          <a:endParaRPr lang="sv-SE"/>
        </a:p>
      </dgm:t>
    </dgm:pt>
    <dgm:pt modelId="{BC99AF1B-9183-4A0A-924C-8F3911B414BD}">
      <dgm:prSet phldrT="[Text]" phldr="1"/>
      <dgm:spPr/>
      <dgm:t>
        <a:bodyPr/>
        <a:lstStyle/>
        <a:p>
          <a:endParaRPr lang="sv-SE"/>
        </a:p>
      </dgm:t>
    </dgm:pt>
    <dgm:pt modelId="{85E982EA-AA7A-4A36-9848-19E6D03C6D4C}" type="parTrans" cxnId="{B8635051-ABA8-49E1-845C-C8F81821131A}">
      <dgm:prSet/>
      <dgm:spPr/>
      <dgm:t>
        <a:bodyPr/>
        <a:lstStyle/>
        <a:p>
          <a:endParaRPr lang="sv-SE"/>
        </a:p>
      </dgm:t>
    </dgm:pt>
    <dgm:pt modelId="{19495D0D-0DB2-4425-96EA-D56AF59242F3}" type="sibTrans" cxnId="{B8635051-ABA8-49E1-845C-C8F81821131A}">
      <dgm:prSet/>
      <dgm:spPr/>
      <dgm:t>
        <a:bodyPr/>
        <a:lstStyle/>
        <a:p>
          <a:endParaRPr lang="sv-SE"/>
        </a:p>
      </dgm:t>
    </dgm:pt>
    <dgm:pt modelId="{6851D9B4-065B-40B1-AE6B-A9F86FA236DC}">
      <dgm:prSet phldrT="[Text]" phldr="1"/>
      <dgm:spPr/>
      <dgm:t>
        <a:bodyPr/>
        <a:lstStyle/>
        <a:p>
          <a:endParaRPr lang="sv-SE"/>
        </a:p>
      </dgm:t>
    </dgm:pt>
    <dgm:pt modelId="{4F1F394F-9413-4193-8306-82C9785EA19D}" type="parTrans" cxnId="{3255AA03-42A5-478A-A1AC-1B63B17772B5}">
      <dgm:prSet/>
      <dgm:spPr/>
      <dgm:t>
        <a:bodyPr/>
        <a:lstStyle/>
        <a:p>
          <a:endParaRPr lang="sv-SE"/>
        </a:p>
      </dgm:t>
    </dgm:pt>
    <dgm:pt modelId="{B08F55BA-F56A-42C7-9254-1A2A34A7FBBC}" type="sibTrans" cxnId="{3255AA03-42A5-478A-A1AC-1B63B17772B5}">
      <dgm:prSet/>
      <dgm:spPr/>
      <dgm:t>
        <a:bodyPr/>
        <a:lstStyle/>
        <a:p>
          <a:endParaRPr lang="sv-SE"/>
        </a:p>
      </dgm:t>
    </dgm:pt>
    <dgm:pt modelId="{75DCBC8B-744E-4AE3-A91A-879607085B3A}">
      <dgm:prSet phldrT="[Text]" phldr="1"/>
      <dgm:spPr/>
      <dgm:t>
        <a:bodyPr/>
        <a:lstStyle/>
        <a:p>
          <a:endParaRPr lang="sv-SE"/>
        </a:p>
      </dgm:t>
    </dgm:pt>
    <dgm:pt modelId="{1B5EBE5C-D222-4216-A187-29E371C14841}" type="parTrans" cxnId="{21F32C5C-62C4-4CE7-B6AF-9729F21322A1}">
      <dgm:prSet/>
      <dgm:spPr/>
      <dgm:t>
        <a:bodyPr/>
        <a:lstStyle/>
        <a:p>
          <a:endParaRPr lang="sv-SE"/>
        </a:p>
      </dgm:t>
    </dgm:pt>
    <dgm:pt modelId="{AC426AE5-C4ED-42D3-9BE3-106BCC4EC39F}" type="sibTrans" cxnId="{21F32C5C-62C4-4CE7-B6AF-9729F21322A1}">
      <dgm:prSet/>
      <dgm:spPr/>
      <dgm:t>
        <a:bodyPr/>
        <a:lstStyle/>
        <a:p>
          <a:endParaRPr lang="sv-SE"/>
        </a:p>
      </dgm:t>
    </dgm:pt>
    <dgm:pt modelId="{EBD3169B-5E1B-41BC-AB8A-EDCE7899E71A}">
      <dgm:prSet/>
      <dgm:spPr/>
      <dgm:t>
        <a:bodyPr/>
        <a:lstStyle/>
        <a:p>
          <a:r>
            <a:rPr lang="sv-SE"/>
            <a:t>Draft TQF Policy</a:t>
          </a:r>
        </a:p>
      </dgm:t>
    </dgm:pt>
    <dgm:pt modelId="{2A4A7294-4149-468F-BC49-E1C85673A0F6}" type="parTrans" cxnId="{4A9D9C09-46A3-4DDA-AB78-7693A37BB23B}">
      <dgm:prSet/>
      <dgm:spPr/>
      <dgm:t>
        <a:bodyPr/>
        <a:lstStyle/>
        <a:p>
          <a:endParaRPr lang="sv-SE"/>
        </a:p>
      </dgm:t>
    </dgm:pt>
    <dgm:pt modelId="{42174390-D6EB-4F2C-8D48-92F6DB66C8A6}" type="sibTrans" cxnId="{4A9D9C09-46A3-4DDA-AB78-7693A37BB23B}">
      <dgm:prSet/>
      <dgm:spPr/>
      <dgm:t>
        <a:bodyPr/>
        <a:lstStyle/>
        <a:p>
          <a:endParaRPr lang="sv-SE"/>
        </a:p>
      </dgm:t>
    </dgm:pt>
    <dgm:pt modelId="{CAF2C77D-4D18-41D5-BCB9-9605DA8B2141}">
      <dgm:prSet/>
      <dgm:spPr/>
      <dgm:t>
        <a:bodyPr/>
        <a:lstStyle/>
        <a:p>
          <a:r>
            <a:rPr lang="sv-SE"/>
            <a:t>TQF technical aspects</a:t>
          </a:r>
        </a:p>
      </dgm:t>
    </dgm:pt>
    <dgm:pt modelId="{A9B76445-7E75-4334-B87E-A4A9BBFD90BC}" type="parTrans" cxnId="{A2E01799-9830-445A-B8D9-3E153B774E55}">
      <dgm:prSet/>
      <dgm:spPr/>
      <dgm:t>
        <a:bodyPr/>
        <a:lstStyle/>
        <a:p>
          <a:endParaRPr lang="sv-SE"/>
        </a:p>
      </dgm:t>
    </dgm:pt>
    <dgm:pt modelId="{ABDB59BA-F345-4625-B313-255694D27C35}" type="sibTrans" cxnId="{A2E01799-9830-445A-B8D9-3E153B774E55}">
      <dgm:prSet/>
      <dgm:spPr/>
      <dgm:t>
        <a:bodyPr/>
        <a:lstStyle/>
        <a:p>
          <a:endParaRPr lang="sv-SE"/>
        </a:p>
      </dgm:t>
    </dgm:pt>
    <dgm:pt modelId="{DE8F4D6A-5986-47EE-867A-397F3982C6A3}">
      <dgm:prSet/>
      <dgm:spPr/>
      <dgm:t>
        <a:bodyPr/>
        <a:lstStyle/>
        <a:p>
          <a:r>
            <a:rPr lang="sv-SE"/>
            <a:t>procedures for TQF implementation</a:t>
          </a:r>
        </a:p>
      </dgm:t>
    </dgm:pt>
    <dgm:pt modelId="{CB501CD5-A417-458C-ADF3-9F29554605D2}" type="parTrans" cxnId="{0BE77A7C-51EB-428A-845A-1D735EE6720C}">
      <dgm:prSet/>
      <dgm:spPr/>
      <dgm:t>
        <a:bodyPr/>
        <a:lstStyle/>
        <a:p>
          <a:endParaRPr lang="sv-SE"/>
        </a:p>
      </dgm:t>
    </dgm:pt>
    <dgm:pt modelId="{9A80D0C8-DE49-4F90-AFCD-9C9560EDD306}" type="sibTrans" cxnId="{0BE77A7C-51EB-428A-845A-1D735EE6720C}">
      <dgm:prSet/>
      <dgm:spPr/>
      <dgm:t>
        <a:bodyPr/>
        <a:lstStyle/>
        <a:p>
          <a:endParaRPr lang="sv-SE"/>
        </a:p>
      </dgm:t>
    </dgm:pt>
    <dgm:pt modelId="{74B28B32-1402-4CFF-907E-1EE08F44E723}">
      <dgm:prSet/>
      <dgm:spPr/>
      <dgm:t>
        <a:bodyPr/>
        <a:lstStyle/>
        <a:p>
          <a:r>
            <a:rPr lang="sv-SE"/>
            <a:t>finalising drafts</a:t>
          </a:r>
        </a:p>
      </dgm:t>
    </dgm:pt>
    <dgm:pt modelId="{26B2571B-DDE0-45D4-8465-14676C865A6A}" type="parTrans" cxnId="{2DD2B6B7-6839-4D86-AF0E-B01072B1489E}">
      <dgm:prSet/>
      <dgm:spPr/>
      <dgm:t>
        <a:bodyPr/>
        <a:lstStyle/>
        <a:p>
          <a:endParaRPr lang="sv-SE"/>
        </a:p>
      </dgm:t>
    </dgm:pt>
    <dgm:pt modelId="{D151D1D7-B74E-49CA-90E4-51A9E3088A44}" type="sibTrans" cxnId="{2DD2B6B7-6839-4D86-AF0E-B01072B1489E}">
      <dgm:prSet/>
      <dgm:spPr/>
      <dgm:t>
        <a:bodyPr/>
        <a:lstStyle/>
        <a:p>
          <a:endParaRPr lang="sv-SE"/>
        </a:p>
      </dgm:t>
    </dgm:pt>
    <dgm:pt modelId="{8CF10D5F-0CA2-400E-88E3-2DC16EAEDE01}">
      <dgm:prSet/>
      <dgm:spPr/>
      <dgm:t>
        <a:bodyPr/>
        <a:lstStyle/>
        <a:p>
          <a:r>
            <a:rPr lang="sv-SE"/>
            <a:t>prepare documentation</a:t>
          </a:r>
        </a:p>
      </dgm:t>
    </dgm:pt>
    <dgm:pt modelId="{3B73E0FC-837F-4451-B166-9DB31ECE15F6}" type="parTrans" cxnId="{90C55537-65E4-4EF5-A5F2-EE1D6609F51C}">
      <dgm:prSet/>
      <dgm:spPr/>
      <dgm:t>
        <a:bodyPr/>
        <a:lstStyle/>
        <a:p>
          <a:endParaRPr lang="sv-SE"/>
        </a:p>
      </dgm:t>
    </dgm:pt>
    <dgm:pt modelId="{1B325727-E5C4-497D-872F-BFDB6368AEBC}" type="sibTrans" cxnId="{90C55537-65E4-4EF5-A5F2-EE1D6609F51C}">
      <dgm:prSet/>
      <dgm:spPr/>
      <dgm:t>
        <a:bodyPr/>
        <a:lstStyle/>
        <a:p>
          <a:endParaRPr lang="sv-SE"/>
        </a:p>
      </dgm:t>
    </dgm:pt>
    <dgm:pt modelId="{F96E2FE2-243E-4D56-BD0C-9A3F9E3783CF}">
      <dgm:prSet/>
      <dgm:spPr/>
      <dgm:t>
        <a:bodyPr/>
        <a:lstStyle/>
        <a:p>
          <a:r>
            <a:rPr lang="sv-SE"/>
            <a:t>prepare communication materials</a:t>
          </a:r>
        </a:p>
      </dgm:t>
    </dgm:pt>
    <dgm:pt modelId="{41D40B65-618F-47C4-A275-2031C9E6116D}" type="parTrans" cxnId="{A84448B1-EE41-4E0C-9621-B0741761B453}">
      <dgm:prSet/>
      <dgm:spPr/>
      <dgm:t>
        <a:bodyPr/>
        <a:lstStyle/>
        <a:p>
          <a:endParaRPr lang="sv-SE"/>
        </a:p>
      </dgm:t>
    </dgm:pt>
    <dgm:pt modelId="{42E1BC3E-5F1D-4210-921C-38B8007EDB97}" type="sibTrans" cxnId="{A84448B1-EE41-4E0C-9621-B0741761B453}">
      <dgm:prSet/>
      <dgm:spPr/>
      <dgm:t>
        <a:bodyPr/>
        <a:lstStyle/>
        <a:p>
          <a:endParaRPr lang="sv-SE"/>
        </a:p>
      </dgm:t>
    </dgm:pt>
    <dgm:pt modelId="{D1F51FEE-6421-4C7F-84FD-DCD9EE134968}" type="pres">
      <dgm:prSet presAssocID="{B59CDB1F-8037-4F38-936B-A734846D910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1B2EEA49-8DAC-4D04-8975-6F26E21D1223}" type="pres">
      <dgm:prSet presAssocID="{1A3D154E-C59B-42AF-B7D5-8364B41CCD17}" presName="centerShape" presStyleLbl="node0" presStyleIdx="0" presStyleCnt="1"/>
      <dgm:spPr/>
      <dgm:t>
        <a:bodyPr/>
        <a:lstStyle/>
        <a:p>
          <a:endParaRPr lang="sv-SE"/>
        </a:p>
      </dgm:t>
    </dgm:pt>
    <dgm:pt modelId="{BAE17438-66B0-4412-A12B-F350A3421B46}" type="pres">
      <dgm:prSet presAssocID="{98D4628E-227C-431F-A267-914FD03EEAB9}" presName="parTrans" presStyleLbl="bgSibTrans2D1" presStyleIdx="0" presStyleCnt="7"/>
      <dgm:spPr/>
      <dgm:t>
        <a:bodyPr/>
        <a:lstStyle/>
        <a:p>
          <a:endParaRPr lang="sv-SE"/>
        </a:p>
      </dgm:t>
    </dgm:pt>
    <dgm:pt modelId="{93EAE407-C632-4A7A-9D04-32F2A4F84242}" type="pres">
      <dgm:prSet presAssocID="{22F643F8-98B9-48CA-BD57-BD3967545FEB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2FE1F912-F9E1-45B4-910A-7935EEB2283B}" type="pres">
      <dgm:prSet presAssocID="{2A4A7294-4149-468F-BC49-E1C85673A0F6}" presName="parTrans" presStyleLbl="bgSibTrans2D1" presStyleIdx="1" presStyleCnt="7"/>
      <dgm:spPr/>
      <dgm:t>
        <a:bodyPr/>
        <a:lstStyle/>
        <a:p>
          <a:endParaRPr lang="sv-SE"/>
        </a:p>
      </dgm:t>
    </dgm:pt>
    <dgm:pt modelId="{5AB6CDFF-AE59-4F65-8F4F-192C27B05CCD}" type="pres">
      <dgm:prSet presAssocID="{EBD3169B-5E1B-41BC-AB8A-EDCE7899E71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B8BF6054-9421-4EB0-B958-8FC26CC2DCA6}" type="pres">
      <dgm:prSet presAssocID="{A9B76445-7E75-4334-B87E-A4A9BBFD90BC}" presName="parTrans" presStyleLbl="bgSibTrans2D1" presStyleIdx="2" presStyleCnt="7"/>
      <dgm:spPr/>
      <dgm:t>
        <a:bodyPr/>
        <a:lstStyle/>
        <a:p>
          <a:endParaRPr lang="sv-SE"/>
        </a:p>
      </dgm:t>
    </dgm:pt>
    <dgm:pt modelId="{AFDEA84C-03DA-49D3-95B6-8365180AC9EB}" type="pres">
      <dgm:prSet presAssocID="{CAF2C77D-4D18-41D5-BCB9-9605DA8B214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A0D36CFA-9530-4676-9AE5-521DE6B7F7CB}" type="pres">
      <dgm:prSet presAssocID="{CB501CD5-A417-458C-ADF3-9F29554605D2}" presName="parTrans" presStyleLbl="bgSibTrans2D1" presStyleIdx="3" presStyleCnt="7"/>
      <dgm:spPr/>
      <dgm:t>
        <a:bodyPr/>
        <a:lstStyle/>
        <a:p>
          <a:endParaRPr lang="sv-SE"/>
        </a:p>
      </dgm:t>
    </dgm:pt>
    <dgm:pt modelId="{9A5A15A6-F7E6-4B7F-97D0-61D50CE3F500}" type="pres">
      <dgm:prSet presAssocID="{DE8F4D6A-5986-47EE-867A-397F3982C6A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539E3D6-DA55-44B2-BAC6-4E17EC1C65C8}" type="pres">
      <dgm:prSet presAssocID="{26B2571B-DDE0-45D4-8465-14676C865A6A}" presName="parTrans" presStyleLbl="bgSibTrans2D1" presStyleIdx="4" presStyleCnt="7"/>
      <dgm:spPr/>
      <dgm:t>
        <a:bodyPr/>
        <a:lstStyle/>
        <a:p>
          <a:endParaRPr lang="sv-SE"/>
        </a:p>
      </dgm:t>
    </dgm:pt>
    <dgm:pt modelId="{4919C03B-09ED-498D-9A35-158854EBA3DE}" type="pres">
      <dgm:prSet presAssocID="{74B28B32-1402-4CFF-907E-1EE08F44E72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3783BCE8-946B-418D-A0EA-03F3EEE3B54F}" type="pres">
      <dgm:prSet presAssocID="{3B73E0FC-837F-4451-B166-9DB31ECE15F6}" presName="parTrans" presStyleLbl="bgSibTrans2D1" presStyleIdx="5" presStyleCnt="7"/>
      <dgm:spPr/>
      <dgm:t>
        <a:bodyPr/>
        <a:lstStyle/>
        <a:p>
          <a:endParaRPr lang="sv-SE"/>
        </a:p>
      </dgm:t>
    </dgm:pt>
    <dgm:pt modelId="{49E06099-AF62-4148-B553-1876FFB2B27C}" type="pres">
      <dgm:prSet presAssocID="{8CF10D5F-0CA2-400E-88E3-2DC16EAEDE0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DC7F66B-6460-4835-8F96-59A65097CA00}" type="pres">
      <dgm:prSet presAssocID="{41D40B65-618F-47C4-A275-2031C9E6116D}" presName="parTrans" presStyleLbl="bgSibTrans2D1" presStyleIdx="6" presStyleCnt="7"/>
      <dgm:spPr/>
      <dgm:t>
        <a:bodyPr/>
        <a:lstStyle/>
        <a:p>
          <a:endParaRPr lang="sv-SE"/>
        </a:p>
      </dgm:t>
    </dgm:pt>
    <dgm:pt modelId="{05FA23A4-5FD4-4CB4-905E-FCA605071F4D}" type="pres">
      <dgm:prSet presAssocID="{F96E2FE2-243E-4D56-BD0C-9A3F9E3783CF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</dgm:ptLst>
  <dgm:cxnLst>
    <dgm:cxn modelId="{CBD4D07A-8044-49FB-ABEE-F1CE2F25BE11}" srcId="{B59CDB1F-8037-4F38-936B-A734846D910E}" destId="{DFCD8130-4F60-4A78-B113-998A6CF947AE}" srcOrd="2" destOrd="0" parTransId="{F9B1AB6C-87A6-4B05-855D-3C1A22CA5429}" sibTransId="{35134B72-D9DA-47B6-A076-F05DA75CB771}"/>
    <dgm:cxn modelId="{4A9D9C09-46A3-4DDA-AB78-7693A37BB23B}" srcId="{1A3D154E-C59B-42AF-B7D5-8364B41CCD17}" destId="{EBD3169B-5E1B-41BC-AB8A-EDCE7899E71A}" srcOrd="1" destOrd="0" parTransId="{2A4A7294-4149-468F-BC49-E1C85673A0F6}" sibTransId="{42174390-D6EB-4F2C-8D48-92F6DB66C8A6}"/>
    <dgm:cxn modelId="{06349756-03B0-4651-9BD9-BA0168ECB0E1}" type="presOf" srcId="{CB501CD5-A417-458C-ADF3-9F29554605D2}" destId="{A0D36CFA-9530-4676-9AE5-521DE6B7F7CB}" srcOrd="0" destOrd="0" presId="urn:microsoft.com/office/officeart/2005/8/layout/radial4"/>
    <dgm:cxn modelId="{921CDDCD-544B-4B11-BADF-BA69CEB3023E}" type="presOf" srcId="{74B28B32-1402-4CFF-907E-1EE08F44E723}" destId="{4919C03B-09ED-498D-9A35-158854EBA3DE}" srcOrd="0" destOrd="0" presId="urn:microsoft.com/office/officeart/2005/8/layout/radial4"/>
    <dgm:cxn modelId="{D353611F-89CB-4BA5-A192-A8C7DF0F043A}" srcId="{B59CDB1F-8037-4F38-936B-A734846D910E}" destId="{AB85FBF9-2A21-43D8-975B-6B625C24C72E}" srcOrd="1" destOrd="0" parTransId="{E47E3344-C3ED-4A92-A8A3-166B33EEB4F2}" sibTransId="{18834BCC-D6CB-414E-ABA5-AEBFE4E6E97E}"/>
    <dgm:cxn modelId="{4DFCAF76-7EB9-4958-90C5-A4AF4BFE7300}" type="presOf" srcId="{26B2571B-DDE0-45D4-8465-14676C865A6A}" destId="{0539E3D6-DA55-44B2-BAC6-4E17EC1C65C8}" srcOrd="0" destOrd="0" presId="urn:microsoft.com/office/officeart/2005/8/layout/radial4"/>
    <dgm:cxn modelId="{B85A1AE6-58B0-46E7-9C7C-3BA1A8230E9A}" type="presOf" srcId="{3B73E0FC-837F-4451-B166-9DB31ECE15F6}" destId="{3783BCE8-946B-418D-A0EA-03F3EEE3B54F}" srcOrd="0" destOrd="0" presId="urn:microsoft.com/office/officeart/2005/8/layout/radial4"/>
    <dgm:cxn modelId="{A84448B1-EE41-4E0C-9621-B0741761B453}" srcId="{1A3D154E-C59B-42AF-B7D5-8364B41CCD17}" destId="{F96E2FE2-243E-4D56-BD0C-9A3F9E3783CF}" srcOrd="6" destOrd="0" parTransId="{41D40B65-618F-47C4-A275-2031C9E6116D}" sibTransId="{42E1BC3E-5F1D-4210-921C-38B8007EDB97}"/>
    <dgm:cxn modelId="{3255AA03-42A5-478A-A1AC-1B63B17772B5}" srcId="{B59CDB1F-8037-4F38-936B-A734846D910E}" destId="{6851D9B4-065B-40B1-AE6B-A9F86FA236DC}" srcOrd="3" destOrd="0" parTransId="{4F1F394F-9413-4193-8306-82C9785EA19D}" sibTransId="{B08F55BA-F56A-42C7-9254-1A2A34A7FBBC}"/>
    <dgm:cxn modelId="{7EF52F09-B386-4CB2-8442-4CF8754B4C54}" type="presOf" srcId="{B59CDB1F-8037-4F38-936B-A734846D910E}" destId="{D1F51FEE-6421-4C7F-84FD-DCD9EE134968}" srcOrd="0" destOrd="0" presId="urn:microsoft.com/office/officeart/2005/8/layout/radial4"/>
    <dgm:cxn modelId="{95E074BE-00F0-46E0-8C5C-5C9F50D0683B}" type="presOf" srcId="{22F643F8-98B9-48CA-BD57-BD3967545FEB}" destId="{93EAE407-C632-4A7A-9D04-32F2A4F84242}" srcOrd="0" destOrd="0" presId="urn:microsoft.com/office/officeart/2005/8/layout/radial4"/>
    <dgm:cxn modelId="{59E8524D-1F2B-49D1-B706-9E3707818631}" type="presOf" srcId="{98D4628E-227C-431F-A267-914FD03EEAB9}" destId="{BAE17438-66B0-4412-A12B-F350A3421B46}" srcOrd="0" destOrd="0" presId="urn:microsoft.com/office/officeart/2005/8/layout/radial4"/>
    <dgm:cxn modelId="{0BE77A7C-51EB-428A-845A-1D735EE6720C}" srcId="{1A3D154E-C59B-42AF-B7D5-8364B41CCD17}" destId="{DE8F4D6A-5986-47EE-867A-397F3982C6A3}" srcOrd="3" destOrd="0" parTransId="{CB501CD5-A417-458C-ADF3-9F29554605D2}" sibTransId="{9A80D0C8-DE49-4F90-AFCD-9C9560EDD306}"/>
    <dgm:cxn modelId="{21F32C5C-62C4-4CE7-B6AF-9729F21322A1}" srcId="{6851D9B4-065B-40B1-AE6B-A9F86FA236DC}" destId="{75DCBC8B-744E-4AE3-A91A-879607085B3A}" srcOrd="0" destOrd="0" parTransId="{1B5EBE5C-D222-4216-A187-29E371C14841}" sibTransId="{AC426AE5-C4ED-42D3-9BE3-106BCC4EC39F}"/>
    <dgm:cxn modelId="{9A7F6C8A-6647-41C8-9A9E-C1B64E36224D}" type="presOf" srcId="{F96E2FE2-243E-4D56-BD0C-9A3F9E3783CF}" destId="{05FA23A4-5FD4-4CB4-905E-FCA605071F4D}" srcOrd="0" destOrd="0" presId="urn:microsoft.com/office/officeart/2005/8/layout/radial4"/>
    <dgm:cxn modelId="{2DD2B6B7-6839-4D86-AF0E-B01072B1489E}" srcId="{1A3D154E-C59B-42AF-B7D5-8364B41CCD17}" destId="{74B28B32-1402-4CFF-907E-1EE08F44E723}" srcOrd="4" destOrd="0" parTransId="{26B2571B-DDE0-45D4-8465-14676C865A6A}" sibTransId="{D151D1D7-B74E-49CA-90E4-51A9E3088A44}"/>
    <dgm:cxn modelId="{87BB2ABD-FB3C-4775-A0CA-E634043D408F}" type="presOf" srcId="{CAF2C77D-4D18-41D5-BCB9-9605DA8B2141}" destId="{AFDEA84C-03DA-49D3-95B6-8365180AC9EB}" srcOrd="0" destOrd="0" presId="urn:microsoft.com/office/officeart/2005/8/layout/radial4"/>
    <dgm:cxn modelId="{1096B725-A0E8-4302-B37E-0EBC1790090D}" type="presOf" srcId="{EBD3169B-5E1B-41BC-AB8A-EDCE7899E71A}" destId="{5AB6CDFF-AE59-4F65-8F4F-192C27B05CCD}" srcOrd="0" destOrd="0" presId="urn:microsoft.com/office/officeart/2005/8/layout/radial4"/>
    <dgm:cxn modelId="{0CD85E33-7E2B-467D-AD32-75494C63F077}" srcId="{B59CDB1F-8037-4F38-936B-A734846D910E}" destId="{1A3D154E-C59B-42AF-B7D5-8364B41CCD17}" srcOrd="0" destOrd="0" parTransId="{E857EAFF-1547-408C-BF1C-B00CF269F4F6}" sibTransId="{6A44E225-5930-45DC-9EAF-E0CFD36B60F1}"/>
    <dgm:cxn modelId="{E6FBCB35-66B6-4946-9284-C951DE69BE58}" srcId="{AB85FBF9-2A21-43D8-975B-6B625C24C72E}" destId="{80E1FC46-9AB1-46A1-A6FD-5377A414C93D}" srcOrd="0" destOrd="0" parTransId="{5660DD05-7861-4F70-85A9-30B72B01CA7F}" sibTransId="{D5E294D5-96E7-4AEB-B0C0-CED59E5CF7D2}"/>
    <dgm:cxn modelId="{B8635051-ABA8-49E1-845C-C8F81821131A}" srcId="{DFCD8130-4F60-4A78-B113-998A6CF947AE}" destId="{BC99AF1B-9183-4A0A-924C-8F3911B414BD}" srcOrd="0" destOrd="0" parTransId="{85E982EA-AA7A-4A36-9848-19E6D03C6D4C}" sibTransId="{19495D0D-0DB2-4425-96EA-D56AF59242F3}"/>
    <dgm:cxn modelId="{90C55537-65E4-4EF5-A5F2-EE1D6609F51C}" srcId="{1A3D154E-C59B-42AF-B7D5-8364B41CCD17}" destId="{8CF10D5F-0CA2-400E-88E3-2DC16EAEDE01}" srcOrd="5" destOrd="0" parTransId="{3B73E0FC-837F-4451-B166-9DB31ECE15F6}" sibTransId="{1B325727-E5C4-497D-872F-BFDB6368AEBC}"/>
    <dgm:cxn modelId="{BE59EF5D-1601-4003-BF24-186E485C7ACA}" type="presOf" srcId="{2A4A7294-4149-468F-BC49-E1C85673A0F6}" destId="{2FE1F912-F9E1-45B4-910A-7935EEB2283B}" srcOrd="0" destOrd="0" presId="urn:microsoft.com/office/officeart/2005/8/layout/radial4"/>
    <dgm:cxn modelId="{45D04212-8C2B-44AF-8818-AA66C1E0CD72}" type="presOf" srcId="{1A3D154E-C59B-42AF-B7D5-8364B41CCD17}" destId="{1B2EEA49-8DAC-4D04-8975-6F26E21D1223}" srcOrd="0" destOrd="0" presId="urn:microsoft.com/office/officeart/2005/8/layout/radial4"/>
    <dgm:cxn modelId="{B2002C19-4B1A-464B-8633-B3430E0405BD}" type="presOf" srcId="{41D40B65-618F-47C4-A275-2031C9E6116D}" destId="{EDC7F66B-6460-4835-8F96-59A65097CA00}" srcOrd="0" destOrd="0" presId="urn:microsoft.com/office/officeart/2005/8/layout/radial4"/>
    <dgm:cxn modelId="{E226B30B-1E8B-42B3-A8E6-C93EE51D9C76}" type="presOf" srcId="{8CF10D5F-0CA2-400E-88E3-2DC16EAEDE01}" destId="{49E06099-AF62-4148-B553-1876FFB2B27C}" srcOrd="0" destOrd="0" presId="urn:microsoft.com/office/officeart/2005/8/layout/radial4"/>
    <dgm:cxn modelId="{C8A99771-2A89-452B-BC7A-8CCE21A5DE8A}" type="presOf" srcId="{A9B76445-7E75-4334-B87E-A4A9BBFD90BC}" destId="{B8BF6054-9421-4EB0-B958-8FC26CC2DCA6}" srcOrd="0" destOrd="0" presId="urn:microsoft.com/office/officeart/2005/8/layout/radial4"/>
    <dgm:cxn modelId="{DC627162-1FCA-4D11-BCE3-E9DFA8101CAB}" type="presOf" srcId="{DE8F4D6A-5986-47EE-867A-397F3982C6A3}" destId="{9A5A15A6-F7E6-4B7F-97D0-61D50CE3F500}" srcOrd="0" destOrd="0" presId="urn:microsoft.com/office/officeart/2005/8/layout/radial4"/>
    <dgm:cxn modelId="{A2E01799-9830-445A-B8D9-3E153B774E55}" srcId="{1A3D154E-C59B-42AF-B7D5-8364B41CCD17}" destId="{CAF2C77D-4D18-41D5-BCB9-9605DA8B2141}" srcOrd="2" destOrd="0" parTransId="{A9B76445-7E75-4334-B87E-A4A9BBFD90BC}" sibTransId="{ABDB59BA-F345-4625-B313-255694D27C35}"/>
    <dgm:cxn modelId="{73E17F5D-A0EB-4E58-A5C0-021E6EAD98BE}" srcId="{1A3D154E-C59B-42AF-B7D5-8364B41CCD17}" destId="{22F643F8-98B9-48CA-BD57-BD3967545FEB}" srcOrd="0" destOrd="0" parTransId="{98D4628E-227C-431F-A267-914FD03EEAB9}" sibTransId="{8348DE51-D6BA-4FE6-9329-D403D9DACE28}"/>
    <dgm:cxn modelId="{E89880BB-30CC-43C8-BBB8-9D4390A666AA}" type="presParOf" srcId="{D1F51FEE-6421-4C7F-84FD-DCD9EE134968}" destId="{1B2EEA49-8DAC-4D04-8975-6F26E21D1223}" srcOrd="0" destOrd="0" presId="urn:microsoft.com/office/officeart/2005/8/layout/radial4"/>
    <dgm:cxn modelId="{7B9CF61A-C0A3-4A8D-855E-81C770426C1C}" type="presParOf" srcId="{D1F51FEE-6421-4C7F-84FD-DCD9EE134968}" destId="{BAE17438-66B0-4412-A12B-F350A3421B46}" srcOrd="1" destOrd="0" presId="urn:microsoft.com/office/officeart/2005/8/layout/radial4"/>
    <dgm:cxn modelId="{F3160B6B-6501-473F-A845-78C007A799F2}" type="presParOf" srcId="{D1F51FEE-6421-4C7F-84FD-DCD9EE134968}" destId="{93EAE407-C632-4A7A-9D04-32F2A4F84242}" srcOrd="2" destOrd="0" presId="urn:microsoft.com/office/officeart/2005/8/layout/radial4"/>
    <dgm:cxn modelId="{401179FF-B3C8-4331-A6DC-0A412B230272}" type="presParOf" srcId="{D1F51FEE-6421-4C7F-84FD-DCD9EE134968}" destId="{2FE1F912-F9E1-45B4-910A-7935EEB2283B}" srcOrd="3" destOrd="0" presId="urn:microsoft.com/office/officeart/2005/8/layout/radial4"/>
    <dgm:cxn modelId="{ED9D1365-2FEE-4444-BF2E-7C5B9D293B24}" type="presParOf" srcId="{D1F51FEE-6421-4C7F-84FD-DCD9EE134968}" destId="{5AB6CDFF-AE59-4F65-8F4F-192C27B05CCD}" srcOrd="4" destOrd="0" presId="urn:microsoft.com/office/officeart/2005/8/layout/radial4"/>
    <dgm:cxn modelId="{AADEF3B0-E7F1-47DD-B4AE-9411DC3FE365}" type="presParOf" srcId="{D1F51FEE-6421-4C7F-84FD-DCD9EE134968}" destId="{B8BF6054-9421-4EB0-B958-8FC26CC2DCA6}" srcOrd="5" destOrd="0" presId="urn:microsoft.com/office/officeart/2005/8/layout/radial4"/>
    <dgm:cxn modelId="{85711789-2A31-4024-98C6-9AD061FD2642}" type="presParOf" srcId="{D1F51FEE-6421-4C7F-84FD-DCD9EE134968}" destId="{AFDEA84C-03DA-49D3-95B6-8365180AC9EB}" srcOrd="6" destOrd="0" presId="urn:microsoft.com/office/officeart/2005/8/layout/radial4"/>
    <dgm:cxn modelId="{2A889A69-0883-4677-BCFF-3452BEC8DFEA}" type="presParOf" srcId="{D1F51FEE-6421-4C7F-84FD-DCD9EE134968}" destId="{A0D36CFA-9530-4676-9AE5-521DE6B7F7CB}" srcOrd="7" destOrd="0" presId="urn:microsoft.com/office/officeart/2005/8/layout/radial4"/>
    <dgm:cxn modelId="{8369A7F0-0C6C-46D5-B653-1DFF787B2F29}" type="presParOf" srcId="{D1F51FEE-6421-4C7F-84FD-DCD9EE134968}" destId="{9A5A15A6-F7E6-4B7F-97D0-61D50CE3F500}" srcOrd="8" destOrd="0" presId="urn:microsoft.com/office/officeart/2005/8/layout/radial4"/>
    <dgm:cxn modelId="{02CED91B-0967-4D79-9D08-D43044E87C3E}" type="presParOf" srcId="{D1F51FEE-6421-4C7F-84FD-DCD9EE134968}" destId="{0539E3D6-DA55-44B2-BAC6-4E17EC1C65C8}" srcOrd="9" destOrd="0" presId="urn:microsoft.com/office/officeart/2005/8/layout/radial4"/>
    <dgm:cxn modelId="{DF830A9E-ADDE-4B11-820A-A1751E69B0D4}" type="presParOf" srcId="{D1F51FEE-6421-4C7F-84FD-DCD9EE134968}" destId="{4919C03B-09ED-498D-9A35-158854EBA3DE}" srcOrd="10" destOrd="0" presId="urn:microsoft.com/office/officeart/2005/8/layout/radial4"/>
    <dgm:cxn modelId="{E5A92BDD-E9EA-471D-9B48-313F7AD59267}" type="presParOf" srcId="{D1F51FEE-6421-4C7F-84FD-DCD9EE134968}" destId="{3783BCE8-946B-418D-A0EA-03F3EEE3B54F}" srcOrd="11" destOrd="0" presId="urn:microsoft.com/office/officeart/2005/8/layout/radial4"/>
    <dgm:cxn modelId="{D1FC1B04-32B7-43D0-9EDB-EDE6C1BE9F5A}" type="presParOf" srcId="{D1F51FEE-6421-4C7F-84FD-DCD9EE134968}" destId="{49E06099-AF62-4148-B553-1876FFB2B27C}" srcOrd="12" destOrd="0" presId="urn:microsoft.com/office/officeart/2005/8/layout/radial4"/>
    <dgm:cxn modelId="{F6410604-BC94-4F73-9F52-FB9A6C3A3C03}" type="presParOf" srcId="{D1F51FEE-6421-4C7F-84FD-DCD9EE134968}" destId="{EDC7F66B-6460-4835-8F96-59A65097CA00}" srcOrd="13" destOrd="0" presId="urn:microsoft.com/office/officeart/2005/8/layout/radial4"/>
    <dgm:cxn modelId="{0681F96E-F4CD-40DB-9276-62884B9DA084}" type="presParOf" srcId="{D1F51FEE-6421-4C7F-84FD-DCD9EE134968}" destId="{05FA23A4-5FD4-4CB4-905E-FCA605071F4D}" srcOrd="14" destOrd="0" presId="urn:microsoft.com/office/officeart/2005/8/layout/radial4"/>
  </dgm:cxnLst>
  <dgm:bg>
    <a:solidFill>
      <a:schemeClr val="accent1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 custT="1"/>
      <dgm:spPr>
        <a:solidFill>
          <a:srgbClr val="00B050"/>
        </a:solidFill>
      </dgm:spPr>
      <dgm:t>
        <a:bodyPr/>
        <a:lstStyle/>
        <a:p>
          <a:r>
            <a:rPr lang="sv-SE" sz="1600" b="1" dirty="0" err="1" smtClean="0"/>
            <a:t>Framework</a:t>
          </a:r>
          <a:r>
            <a:rPr lang="sv-SE" sz="1600" b="1" dirty="0" smtClean="0"/>
            <a:t> </a:t>
          </a:r>
          <a:r>
            <a:rPr lang="sv-SE" sz="1600" b="1" dirty="0" err="1" smtClean="0"/>
            <a:t>architecture</a:t>
          </a:r>
          <a:endParaRPr lang="sv-SE" sz="1600" b="1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/>
      <dgm:spPr/>
      <dgm:t>
        <a:bodyPr/>
        <a:lstStyle/>
        <a:p>
          <a:r>
            <a:rPr lang="sv-SE" dirty="0" smtClean="0"/>
            <a:t>.</a:t>
          </a:r>
          <a:endParaRPr lang="sv-SE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/>
      <dgm:spPr/>
      <dgm:t>
        <a:bodyPr/>
        <a:lstStyle/>
        <a:p>
          <a:r>
            <a:rPr lang="sv-SE" dirty="0" smtClean="0"/>
            <a:t>.</a:t>
          </a:r>
          <a:endParaRPr lang="sv-SE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6747FA5C-FFF4-4FF0-84F5-D50EB6F030F9}">
      <dgm:prSet/>
      <dgm:spPr/>
      <dgm:t>
        <a:bodyPr/>
        <a:lstStyle/>
        <a:p>
          <a:endParaRPr lang="sv-SE"/>
        </a:p>
      </dgm:t>
    </dgm:pt>
    <dgm:pt modelId="{03427407-A2DF-4560-BBBD-CF198DEAA7E5}" type="parTrans" cxnId="{47D1B4C4-A830-41CF-9EE8-E3CEE2D5165C}">
      <dgm:prSet/>
      <dgm:spPr/>
      <dgm:t>
        <a:bodyPr/>
        <a:lstStyle/>
        <a:p>
          <a:endParaRPr lang="sv-SE"/>
        </a:p>
      </dgm:t>
    </dgm:pt>
    <dgm:pt modelId="{FE05ADB6-6C4E-4BA7-B801-7130F5F3811C}" type="sibTrans" cxnId="{47D1B4C4-A830-41CF-9EE8-E3CEE2D5165C}">
      <dgm:prSet/>
      <dgm:spPr/>
      <dgm:t>
        <a:bodyPr/>
        <a:lstStyle/>
        <a:p>
          <a:endParaRPr lang="sv-SE"/>
        </a:p>
      </dgm:t>
    </dgm:pt>
    <dgm:pt modelId="{0D826DA2-113C-44BA-A9A1-C669654105B1}">
      <dgm:prSet/>
      <dgm:spPr/>
      <dgm:t>
        <a:bodyPr/>
        <a:lstStyle/>
        <a:p>
          <a:endParaRPr lang="sv-SE"/>
        </a:p>
      </dgm:t>
    </dgm:pt>
    <dgm:pt modelId="{003595DF-BE02-4531-A646-5A910536B1F5}" type="parTrans" cxnId="{AA69B1E1-9835-4F72-9624-49DC77D506B3}">
      <dgm:prSet/>
      <dgm:spPr/>
      <dgm:t>
        <a:bodyPr/>
        <a:lstStyle/>
        <a:p>
          <a:endParaRPr lang="sv-SE"/>
        </a:p>
      </dgm:t>
    </dgm:pt>
    <dgm:pt modelId="{B52024FF-7A63-4654-B10F-C6615ED55DC1}" type="sibTrans" cxnId="{AA69B1E1-9835-4F72-9624-49DC77D506B3}">
      <dgm:prSet/>
      <dgm:spPr/>
      <dgm:t>
        <a:bodyPr/>
        <a:lstStyle/>
        <a:p>
          <a:endParaRPr lang="sv-SE"/>
        </a:p>
      </dgm:t>
    </dgm:pt>
    <dgm:pt modelId="{2DB6EA4E-007B-42A9-A912-C34EBF2E0D3E}">
      <dgm:prSet/>
      <dgm:spPr/>
      <dgm:t>
        <a:bodyPr/>
        <a:lstStyle/>
        <a:p>
          <a:endParaRPr lang="sv-SE"/>
        </a:p>
      </dgm:t>
    </dgm:pt>
    <dgm:pt modelId="{0521075B-3359-44D1-B754-24B94D3C2DFE}" type="parTrans" cxnId="{47A76284-F58D-4F36-847B-384F7B1423BD}">
      <dgm:prSet/>
      <dgm:spPr/>
      <dgm:t>
        <a:bodyPr/>
        <a:lstStyle/>
        <a:p>
          <a:endParaRPr lang="sv-SE"/>
        </a:p>
      </dgm:t>
    </dgm:pt>
    <dgm:pt modelId="{3FDCCB2D-BC40-4A4F-B256-1C7D5654B22E}" type="sibTrans" cxnId="{47A76284-F58D-4F36-847B-384F7B1423BD}">
      <dgm:prSet/>
      <dgm:spPr/>
      <dgm:t>
        <a:bodyPr/>
        <a:lstStyle/>
        <a:p>
          <a:endParaRPr lang="sv-SE"/>
        </a:p>
      </dgm:t>
    </dgm:pt>
    <dgm:pt modelId="{57B81669-3ABC-4AC4-9BEA-51319F3AE5E4}">
      <dgm:prSet/>
      <dgm:spPr/>
      <dgm:t>
        <a:bodyPr/>
        <a:lstStyle/>
        <a:p>
          <a:endParaRPr lang="sv-SE"/>
        </a:p>
      </dgm:t>
    </dgm:pt>
    <dgm:pt modelId="{E6232450-62CB-4F1D-8FAC-3A6555341C86}" type="parTrans" cxnId="{3F460E27-89E6-449B-98F0-E430E95FC7AD}">
      <dgm:prSet/>
      <dgm:spPr/>
      <dgm:t>
        <a:bodyPr/>
        <a:lstStyle/>
        <a:p>
          <a:endParaRPr lang="sv-SE"/>
        </a:p>
      </dgm:t>
    </dgm:pt>
    <dgm:pt modelId="{4F0A7E12-21E4-44EC-AEDE-FE9D20E64571}" type="sibTrans" cxnId="{3F460E27-89E6-449B-98F0-E430E95FC7AD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 custScaleX="227594" custScaleY="217950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4894CA81-B805-413C-B13C-87BD8FB23487}" type="pres">
      <dgm:prSet presAssocID="{0D826DA2-113C-44BA-A9A1-C669654105B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D22A7A8-F996-4A73-B998-9308484599D9}" type="pres">
      <dgm:prSet presAssocID="{0D826DA2-113C-44BA-A9A1-C669654105B1}" presName="dummy" presStyleCnt="0"/>
      <dgm:spPr/>
    </dgm:pt>
    <dgm:pt modelId="{59BD33DE-28C2-4C2E-973C-BD19507D32B9}" type="pres">
      <dgm:prSet presAssocID="{B52024FF-7A63-4654-B10F-C6615ED55DC1}" presName="sibTrans" presStyleLbl="sibTrans2D1" presStyleIdx="2" presStyleCnt="8"/>
      <dgm:spPr/>
      <dgm:t>
        <a:bodyPr/>
        <a:lstStyle/>
        <a:p>
          <a:endParaRPr lang="sv-SE"/>
        </a:p>
      </dgm:t>
    </dgm:pt>
    <dgm:pt modelId="{30630BFD-6E3C-4A67-87B6-EE289A3159C7}" type="pres">
      <dgm:prSet presAssocID="{2DB6EA4E-007B-42A9-A912-C34EBF2E0D3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085B896-325C-478A-990A-A26C84EDDAA3}" type="pres">
      <dgm:prSet presAssocID="{2DB6EA4E-007B-42A9-A912-C34EBF2E0D3E}" presName="dummy" presStyleCnt="0"/>
      <dgm:spPr/>
    </dgm:pt>
    <dgm:pt modelId="{006E6951-BC24-4A54-8451-41A6821764F5}" type="pres">
      <dgm:prSet presAssocID="{3FDCCB2D-BC40-4A4F-B256-1C7D5654B22E}" presName="sibTrans" presStyleLbl="sibTrans2D1" presStyleIdx="3" presStyleCnt="8"/>
      <dgm:spPr/>
      <dgm:t>
        <a:bodyPr/>
        <a:lstStyle/>
        <a:p>
          <a:endParaRPr lang="sv-SE"/>
        </a:p>
      </dgm:t>
    </dgm:pt>
    <dgm:pt modelId="{350CD0D0-2B55-42C9-A5CB-07E1F74F4246}" type="pres">
      <dgm:prSet presAssocID="{57B81669-3ABC-4AC4-9BEA-51319F3AE5E4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8E4CC56-68BA-469A-9126-A86D2C94EB70}" type="pres">
      <dgm:prSet presAssocID="{57B81669-3ABC-4AC4-9BEA-51319F3AE5E4}" presName="dummy" presStyleCnt="0"/>
      <dgm:spPr/>
    </dgm:pt>
    <dgm:pt modelId="{043F5301-B2CC-4DBC-8707-71F9F9C82E45}" type="pres">
      <dgm:prSet presAssocID="{4F0A7E12-21E4-44EC-AEDE-FE9D20E64571}" presName="sibTrans" presStyleLbl="sibTrans2D1" presStyleIdx="4" presStyleCnt="8"/>
      <dgm:spPr/>
      <dgm:t>
        <a:bodyPr/>
        <a:lstStyle/>
        <a:p>
          <a:endParaRPr lang="sv-SE"/>
        </a:p>
      </dgm:t>
    </dgm:pt>
    <dgm:pt modelId="{CC868251-8B91-4290-96E7-871363B669E6}" type="pres">
      <dgm:prSet presAssocID="{6747FA5C-FFF4-4FF0-84F5-D50EB6F030F9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5C841562-74C9-4AB2-B3A3-8061092C66C1}" type="pres">
      <dgm:prSet presAssocID="{6747FA5C-FFF4-4FF0-84F5-D50EB6F030F9}" presName="dummy" presStyleCnt="0"/>
      <dgm:spPr/>
    </dgm:pt>
    <dgm:pt modelId="{6040599E-7CB0-4EF9-B149-6C7D7FF7CBF2}" type="pres">
      <dgm:prSet presAssocID="{FE05ADB6-6C4E-4BA7-B801-7130F5F3811C}" presName="sibTrans" presStyleLbl="sibTrans2D1" presStyleIdx="5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6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C742077E-2B5C-477C-A35A-D5F4CB18AF7D}" type="presOf" srcId="{7D99F329-DC19-4845-8979-5B62F19B8FEC}" destId="{9D30F5FB-5CED-4EE2-A2DB-4F971028CB28}" srcOrd="0" destOrd="0" presId="urn:microsoft.com/office/officeart/2005/8/layout/radial6"/>
    <dgm:cxn modelId="{6C7E53D6-538A-4489-88B9-10CD879B659D}" type="presOf" srcId="{4F0A7E12-21E4-44EC-AEDE-FE9D20E64571}" destId="{043F5301-B2CC-4DBC-8707-71F9F9C82E45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F9FF9E7A-4B5A-4B36-889E-2E6E473AA554}" type="presOf" srcId="{F0F79C4D-58B2-4CBC-B3E6-F6E1150012FF}" destId="{7648ED11-DBF7-418C-9FED-D7A27A213627}" srcOrd="0" destOrd="0" presId="urn:microsoft.com/office/officeart/2005/8/layout/radial6"/>
    <dgm:cxn modelId="{837BC395-406B-49C4-B3CC-9315FBC10E1E}" type="presOf" srcId="{6747FA5C-FFF4-4FF0-84F5-D50EB6F030F9}" destId="{CC868251-8B91-4290-96E7-871363B669E6}" srcOrd="0" destOrd="0" presId="urn:microsoft.com/office/officeart/2005/8/layout/radial6"/>
    <dgm:cxn modelId="{E5128676-AEDF-41DC-A6E0-59FF2DDBD820}" type="presOf" srcId="{846A1B17-E6D4-47B5-9231-E3133EB8750B}" destId="{509D80DB-4D6B-4D69-B6C9-0CFF21A532FE}" srcOrd="0" destOrd="0" presId="urn:microsoft.com/office/officeart/2005/8/layout/radial6"/>
    <dgm:cxn modelId="{F6DD32B9-4C52-4738-BCE4-75663D8A0549}" type="presOf" srcId="{3FDCCB2D-BC40-4A4F-B256-1C7D5654B22E}" destId="{006E6951-BC24-4A54-8451-41A6821764F5}" srcOrd="0" destOrd="0" presId="urn:microsoft.com/office/officeart/2005/8/layout/radial6"/>
    <dgm:cxn modelId="{3F460E27-89E6-449B-98F0-E430E95FC7AD}" srcId="{2DAD7886-B208-4CDE-BCA5-0F3369FAEE2E}" destId="{57B81669-3ABC-4AC4-9BEA-51319F3AE5E4}" srcOrd="4" destOrd="0" parTransId="{E6232450-62CB-4F1D-8FAC-3A6555341C86}" sibTransId="{4F0A7E12-21E4-44EC-AEDE-FE9D20E64571}"/>
    <dgm:cxn modelId="{47D1B4C4-A830-41CF-9EE8-E3CEE2D5165C}" srcId="{2DAD7886-B208-4CDE-BCA5-0F3369FAEE2E}" destId="{6747FA5C-FFF4-4FF0-84F5-D50EB6F030F9}" srcOrd="5" destOrd="0" parTransId="{03427407-A2DF-4560-BBBD-CF198DEAA7E5}" sibTransId="{FE05ADB6-6C4E-4BA7-B801-7130F5F3811C}"/>
    <dgm:cxn modelId="{53AAFD35-CFCA-446A-B452-EAD032CAD76A}" type="presOf" srcId="{3CA52999-A7C3-4894-BA43-00449E8FBD0F}" destId="{9FA2A564-46E7-426D-849D-B951BC5A9016}" srcOrd="0" destOrd="0" presId="urn:microsoft.com/office/officeart/2005/8/layout/radial6"/>
    <dgm:cxn modelId="{292C7F30-2FCE-44D3-97A7-5E85A99B5310}" type="presOf" srcId="{0D826DA2-113C-44BA-A9A1-C669654105B1}" destId="{4894CA81-B805-413C-B13C-87BD8FB23487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4B5A7247-CC87-429E-B275-8519FEDF79DD}" type="presOf" srcId="{86EDDA85-7402-4104-ACA8-DA8AE6614717}" destId="{D8D3B3F3-815A-4A03-A8E0-AAC407A26276}" srcOrd="0" destOrd="0" presId="urn:microsoft.com/office/officeart/2005/8/layout/radial6"/>
    <dgm:cxn modelId="{BC14BF9C-A06E-4776-92DB-2E16AAEB4A85}" type="presOf" srcId="{28A522DB-71C4-42F0-9BA4-699AD7E1B0A6}" destId="{74009111-8253-457A-A6EE-2BD3CBD5066E}" srcOrd="0" destOrd="0" presId="urn:microsoft.com/office/officeart/2005/8/layout/radial6"/>
    <dgm:cxn modelId="{AA69B1E1-9835-4F72-9624-49DC77D506B3}" srcId="{2DAD7886-B208-4CDE-BCA5-0F3369FAEE2E}" destId="{0D826DA2-113C-44BA-A9A1-C669654105B1}" srcOrd="2" destOrd="0" parTransId="{003595DF-BE02-4531-A646-5A910536B1F5}" sibTransId="{B52024FF-7A63-4654-B10F-C6615ED55DC1}"/>
    <dgm:cxn modelId="{CDD6A7CC-2B06-41F0-B7AA-08B476A0B176}" srcId="{2DAD7886-B208-4CDE-BCA5-0F3369FAEE2E}" destId="{F0F79C4D-58B2-4CBC-B3E6-F6E1150012FF}" srcOrd="7" destOrd="0" parTransId="{4931A450-BBE7-4EB2-AFA5-A9640F512590}" sibTransId="{86EDDA85-7402-4104-ACA8-DA8AE6614717}"/>
    <dgm:cxn modelId="{582B97D6-A219-4A72-8334-91DF116583B4}" type="presOf" srcId="{8BB483E2-0E6B-453B-9A32-DF52B9089ED1}" destId="{2282A99C-1FC6-4C08-8558-BD3CAD008912}" srcOrd="0" destOrd="0" presId="urn:microsoft.com/office/officeart/2005/8/layout/radial6"/>
    <dgm:cxn modelId="{16316456-B38B-468E-8B55-FC484C53413D}" type="presOf" srcId="{B52024FF-7A63-4654-B10F-C6615ED55DC1}" destId="{59BD33DE-28C2-4C2E-973C-BD19507D32B9}" srcOrd="0" destOrd="0" presId="urn:microsoft.com/office/officeart/2005/8/layout/radial6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CAC5E34D-9D32-4514-B4B1-8D6D7EFCFBD8}" srcId="{2DAD7886-B208-4CDE-BCA5-0F3369FAEE2E}" destId="{7D99F329-DC19-4845-8979-5B62F19B8FEC}" srcOrd="6" destOrd="0" parTransId="{4BB6E22E-37B0-466C-A7D4-C28F8A7F8821}" sibTransId="{3CA52999-A7C3-4894-BA43-00449E8FBD0F}"/>
    <dgm:cxn modelId="{AAAD97E0-4E72-4364-87D4-72043ABB93C2}" type="presOf" srcId="{5404CD52-539A-48A2-8BE8-91A559517BF7}" destId="{756CAA60-7A23-4053-8D14-2B17CBA9A04A}" srcOrd="0" destOrd="0" presId="urn:microsoft.com/office/officeart/2005/8/layout/radial6"/>
    <dgm:cxn modelId="{B40A7681-8390-44E7-9A83-1B38E7BEDE39}" type="presOf" srcId="{FCEADD36-6241-4D9C-BD4B-5A35070FB228}" destId="{C799029A-162F-40BB-81C3-566CB6D2A404}" srcOrd="0" destOrd="0" presId="urn:microsoft.com/office/officeart/2005/8/layout/radial6"/>
    <dgm:cxn modelId="{0F7CFE40-C6BD-4CD6-8F58-DE0A3A6B9190}" type="presOf" srcId="{FE05ADB6-6C4E-4BA7-B801-7130F5F3811C}" destId="{6040599E-7CB0-4EF9-B149-6C7D7FF7CBF2}" srcOrd="0" destOrd="0" presId="urn:microsoft.com/office/officeart/2005/8/layout/radial6"/>
    <dgm:cxn modelId="{47A76284-F58D-4F36-847B-384F7B1423BD}" srcId="{2DAD7886-B208-4CDE-BCA5-0F3369FAEE2E}" destId="{2DB6EA4E-007B-42A9-A912-C34EBF2E0D3E}" srcOrd="3" destOrd="0" parTransId="{0521075B-3359-44D1-B754-24B94D3C2DFE}" sibTransId="{3FDCCB2D-BC40-4A4F-B256-1C7D5654B22E}"/>
    <dgm:cxn modelId="{2C321174-2FBC-4FB3-99E7-2CB1D629A127}" type="presOf" srcId="{57B81669-3ABC-4AC4-9BEA-51319F3AE5E4}" destId="{350CD0D0-2B55-42C9-A5CB-07E1F74F4246}" srcOrd="0" destOrd="0" presId="urn:microsoft.com/office/officeart/2005/8/layout/radial6"/>
    <dgm:cxn modelId="{8270B2F6-B414-404A-A29E-50E96C1AE213}" type="presOf" srcId="{2DB6EA4E-007B-42A9-A912-C34EBF2E0D3E}" destId="{30630BFD-6E3C-4A67-87B6-EE289A3159C7}" srcOrd="0" destOrd="0" presId="urn:microsoft.com/office/officeart/2005/8/layout/radial6"/>
    <dgm:cxn modelId="{AC72682E-2B37-445E-8F7E-F03C72AD4DD5}" type="presOf" srcId="{2DAD7886-B208-4CDE-BCA5-0F3369FAEE2E}" destId="{0C31A65B-48F9-4E64-98C6-24F0F7A96B7C}" srcOrd="0" destOrd="0" presId="urn:microsoft.com/office/officeart/2005/8/layout/radial6"/>
    <dgm:cxn modelId="{D512B816-8C85-4556-831E-95474140774F}" type="presParOf" srcId="{509D80DB-4D6B-4D69-B6C9-0CFF21A532FE}" destId="{0C31A65B-48F9-4E64-98C6-24F0F7A96B7C}" srcOrd="0" destOrd="0" presId="urn:microsoft.com/office/officeart/2005/8/layout/radial6"/>
    <dgm:cxn modelId="{4672B4AE-87E1-45F8-9659-9A7B722950EF}" type="presParOf" srcId="{509D80DB-4D6B-4D69-B6C9-0CFF21A532FE}" destId="{756CAA60-7A23-4053-8D14-2B17CBA9A04A}" srcOrd="1" destOrd="0" presId="urn:microsoft.com/office/officeart/2005/8/layout/radial6"/>
    <dgm:cxn modelId="{C9C34F5D-2AB7-43A7-B188-1A4FE4FEEA29}" type="presParOf" srcId="{509D80DB-4D6B-4D69-B6C9-0CFF21A532FE}" destId="{7A303A01-1EA8-49F6-BCB4-62D9FA530D3B}" srcOrd="2" destOrd="0" presId="urn:microsoft.com/office/officeart/2005/8/layout/radial6"/>
    <dgm:cxn modelId="{83FE3FBB-1BE2-4045-9FC3-FA603B0AB012}" type="presParOf" srcId="{509D80DB-4D6B-4D69-B6C9-0CFF21A532FE}" destId="{C799029A-162F-40BB-81C3-566CB6D2A404}" srcOrd="3" destOrd="0" presId="urn:microsoft.com/office/officeart/2005/8/layout/radial6"/>
    <dgm:cxn modelId="{862ABBAC-A23A-4FDA-815B-62C13D259B64}" type="presParOf" srcId="{509D80DB-4D6B-4D69-B6C9-0CFF21A532FE}" destId="{2282A99C-1FC6-4C08-8558-BD3CAD008912}" srcOrd="4" destOrd="0" presId="urn:microsoft.com/office/officeart/2005/8/layout/radial6"/>
    <dgm:cxn modelId="{9A3907A2-6047-421F-9A67-C36B1AD5B75C}" type="presParOf" srcId="{509D80DB-4D6B-4D69-B6C9-0CFF21A532FE}" destId="{90FC09E4-F8AC-43A3-8ACB-6165D0011A68}" srcOrd="5" destOrd="0" presId="urn:microsoft.com/office/officeart/2005/8/layout/radial6"/>
    <dgm:cxn modelId="{4289DD67-82D9-4AE3-A8D3-FBBB6D0F27C3}" type="presParOf" srcId="{509D80DB-4D6B-4D69-B6C9-0CFF21A532FE}" destId="{74009111-8253-457A-A6EE-2BD3CBD5066E}" srcOrd="6" destOrd="0" presId="urn:microsoft.com/office/officeart/2005/8/layout/radial6"/>
    <dgm:cxn modelId="{0925FDB2-8A45-42AA-82B3-10B48AB58F97}" type="presParOf" srcId="{509D80DB-4D6B-4D69-B6C9-0CFF21A532FE}" destId="{4894CA81-B805-413C-B13C-87BD8FB23487}" srcOrd="7" destOrd="0" presId="urn:microsoft.com/office/officeart/2005/8/layout/radial6"/>
    <dgm:cxn modelId="{BC1E0F5D-BFE2-4B56-B15F-2D61223D3884}" type="presParOf" srcId="{509D80DB-4D6B-4D69-B6C9-0CFF21A532FE}" destId="{FD22A7A8-F996-4A73-B998-9308484599D9}" srcOrd="8" destOrd="0" presId="urn:microsoft.com/office/officeart/2005/8/layout/radial6"/>
    <dgm:cxn modelId="{9488D0BB-993C-4F3F-AFCF-124016626BBC}" type="presParOf" srcId="{509D80DB-4D6B-4D69-B6C9-0CFF21A532FE}" destId="{59BD33DE-28C2-4C2E-973C-BD19507D32B9}" srcOrd="9" destOrd="0" presId="urn:microsoft.com/office/officeart/2005/8/layout/radial6"/>
    <dgm:cxn modelId="{E4256E95-7824-41FD-AA4A-35872E666179}" type="presParOf" srcId="{509D80DB-4D6B-4D69-B6C9-0CFF21A532FE}" destId="{30630BFD-6E3C-4A67-87B6-EE289A3159C7}" srcOrd="10" destOrd="0" presId="urn:microsoft.com/office/officeart/2005/8/layout/radial6"/>
    <dgm:cxn modelId="{8EE0691A-7564-4D42-B2A6-8BA57893E689}" type="presParOf" srcId="{509D80DB-4D6B-4D69-B6C9-0CFF21A532FE}" destId="{F085B896-325C-478A-990A-A26C84EDDAA3}" srcOrd="11" destOrd="0" presId="urn:microsoft.com/office/officeart/2005/8/layout/radial6"/>
    <dgm:cxn modelId="{9EA4B784-E565-47F8-82F5-1D2C3A88B6EC}" type="presParOf" srcId="{509D80DB-4D6B-4D69-B6C9-0CFF21A532FE}" destId="{006E6951-BC24-4A54-8451-41A6821764F5}" srcOrd="12" destOrd="0" presId="urn:microsoft.com/office/officeart/2005/8/layout/radial6"/>
    <dgm:cxn modelId="{9046F23E-668C-4EB1-B8D7-30E0F5BF9CE4}" type="presParOf" srcId="{509D80DB-4D6B-4D69-B6C9-0CFF21A532FE}" destId="{350CD0D0-2B55-42C9-A5CB-07E1F74F4246}" srcOrd="13" destOrd="0" presId="urn:microsoft.com/office/officeart/2005/8/layout/radial6"/>
    <dgm:cxn modelId="{DB89147E-3C94-4674-B3ED-E029539733C4}" type="presParOf" srcId="{509D80DB-4D6B-4D69-B6C9-0CFF21A532FE}" destId="{F8E4CC56-68BA-469A-9126-A86D2C94EB70}" srcOrd="14" destOrd="0" presId="urn:microsoft.com/office/officeart/2005/8/layout/radial6"/>
    <dgm:cxn modelId="{AE998DB0-F2DA-4BE4-958B-B60D800C9305}" type="presParOf" srcId="{509D80DB-4D6B-4D69-B6C9-0CFF21A532FE}" destId="{043F5301-B2CC-4DBC-8707-71F9F9C82E45}" srcOrd="15" destOrd="0" presId="urn:microsoft.com/office/officeart/2005/8/layout/radial6"/>
    <dgm:cxn modelId="{0ED1C0AE-4A2C-4BC6-BE5C-C6625BBC7B02}" type="presParOf" srcId="{509D80DB-4D6B-4D69-B6C9-0CFF21A532FE}" destId="{CC868251-8B91-4290-96E7-871363B669E6}" srcOrd="16" destOrd="0" presId="urn:microsoft.com/office/officeart/2005/8/layout/radial6"/>
    <dgm:cxn modelId="{96FA1E7F-AC70-4F93-8925-568938958EEB}" type="presParOf" srcId="{509D80DB-4D6B-4D69-B6C9-0CFF21A532FE}" destId="{5C841562-74C9-4AB2-B3A3-8061092C66C1}" srcOrd="17" destOrd="0" presId="urn:microsoft.com/office/officeart/2005/8/layout/radial6"/>
    <dgm:cxn modelId="{55A819AF-B354-46BE-9671-45F64F4DFC1F}" type="presParOf" srcId="{509D80DB-4D6B-4D69-B6C9-0CFF21A532FE}" destId="{6040599E-7CB0-4EF9-B149-6C7D7FF7CBF2}" srcOrd="18" destOrd="0" presId="urn:microsoft.com/office/officeart/2005/8/layout/radial6"/>
    <dgm:cxn modelId="{6FA538F8-E67C-4F9F-AE28-33F25B47A57C}" type="presParOf" srcId="{509D80DB-4D6B-4D69-B6C9-0CFF21A532FE}" destId="{9D30F5FB-5CED-4EE2-A2DB-4F971028CB28}" srcOrd="19" destOrd="0" presId="urn:microsoft.com/office/officeart/2005/8/layout/radial6"/>
    <dgm:cxn modelId="{A2774D35-68B7-4B36-9D23-293964091B9C}" type="presParOf" srcId="{509D80DB-4D6B-4D69-B6C9-0CFF21A532FE}" destId="{0F029BEA-3985-4C41-AA00-2644CD5D1640}" srcOrd="20" destOrd="0" presId="urn:microsoft.com/office/officeart/2005/8/layout/radial6"/>
    <dgm:cxn modelId="{C540E961-1CC8-4CE0-ABE0-7594CF7AE7D5}" type="presParOf" srcId="{509D80DB-4D6B-4D69-B6C9-0CFF21A532FE}" destId="{9FA2A564-46E7-426D-849D-B951BC5A9016}" srcOrd="21" destOrd="0" presId="urn:microsoft.com/office/officeart/2005/8/layout/radial6"/>
    <dgm:cxn modelId="{9BA23BCD-A222-4215-A04D-6FF94FAEE121}" type="presParOf" srcId="{509D80DB-4D6B-4D69-B6C9-0CFF21A532FE}" destId="{7648ED11-DBF7-418C-9FED-D7A27A213627}" srcOrd="22" destOrd="0" presId="urn:microsoft.com/office/officeart/2005/8/layout/radial6"/>
    <dgm:cxn modelId="{B344C68D-1561-4737-BF91-FEC7DE45EFAE}" type="presParOf" srcId="{509D80DB-4D6B-4D69-B6C9-0CFF21A532FE}" destId="{8CCCC975-9EF8-409A-8A3D-4B8C43F93D13}" srcOrd="23" destOrd="0" presId="urn:microsoft.com/office/officeart/2005/8/layout/radial6"/>
    <dgm:cxn modelId="{1BFD8EA6-9C79-414E-A80A-FD6FE4229D09}" type="presParOf" srcId="{509D80DB-4D6B-4D69-B6C9-0CFF21A532FE}" destId="{D8D3B3F3-815A-4A03-A8E0-AAC407A26276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b="1" dirty="0" smtClean="0"/>
            <a:t>Broad Policy</a:t>
          </a:r>
          <a:endParaRPr lang="sv-SE" b="1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/>
      <dgm:spPr>
        <a:solidFill>
          <a:srgbClr val="00B050"/>
        </a:solidFill>
      </dgm:spPr>
      <dgm:t>
        <a:bodyPr/>
        <a:lstStyle/>
        <a:p>
          <a:r>
            <a:rPr lang="sv-SE" b="1" dirty="0" smtClean="0"/>
            <a:t>.</a:t>
          </a:r>
          <a:r>
            <a:rPr lang="sv-SE" b="1" dirty="0" err="1" smtClean="0"/>
            <a:t>Framework</a:t>
          </a:r>
          <a:r>
            <a:rPr lang="sv-SE" b="1" dirty="0" smtClean="0"/>
            <a:t> </a:t>
          </a:r>
          <a:r>
            <a:rPr lang="sv-SE" b="1" dirty="0" err="1" smtClean="0"/>
            <a:t>architecture</a:t>
          </a:r>
          <a:endParaRPr lang="sv-SE" b="1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 custT="1"/>
      <dgm:spPr>
        <a:solidFill>
          <a:srgbClr val="FF0000"/>
        </a:solidFill>
      </dgm:spPr>
      <dgm:t>
        <a:bodyPr/>
        <a:lstStyle/>
        <a:p>
          <a:r>
            <a:rPr lang="sv-SE" sz="1400" b="1" dirty="0" err="1" smtClean="0"/>
            <a:t>Framework</a:t>
          </a:r>
          <a:r>
            <a:rPr lang="sv-SE" sz="1400" b="1" dirty="0" smtClean="0"/>
            <a:t> Instruments</a:t>
          </a:r>
          <a:endParaRPr lang="sv-SE" sz="1400" b="1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/>
      <dgm:spPr/>
      <dgm:t>
        <a:bodyPr/>
        <a:lstStyle/>
        <a:p>
          <a:r>
            <a:rPr lang="sv-SE" dirty="0" smtClean="0"/>
            <a:t>.</a:t>
          </a:r>
          <a:endParaRPr lang="sv-SE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05F74727-C0E4-4E0C-A420-FAF8D3F7AEC4}">
      <dgm:prSet/>
      <dgm:spPr/>
      <dgm:t>
        <a:bodyPr/>
        <a:lstStyle/>
        <a:p>
          <a:endParaRPr lang="sv-SE"/>
        </a:p>
      </dgm:t>
    </dgm:pt>
    <dgm:pt modelId="{72BFA153-4B6B-41F5-8905-3D1F74E403A3}" type="parTrans" cxnId="{6A3650E4-1EB8-4A1A-B6F8-777A8FDE884B}">
      <dgm:prSet/>
      <dgm:spPr/>
      <dgm:t>
        <a:bodyPr/>
        <a:lstStyle/>
        <a:p>
          <a:endParaRPr lang="sv-SE"/>
        </a:p>
      </dgm:t>
    </dgm:pt>
    <dgm:pt modelId="{35A2F492-1D29-48C3-83F2-CE8AFDD66590}" type="sibTrans" cxnId="{6A3650E4-1EB8-4A1A-B6F8-777A8FDE884B}">
      <dgm:prSet/>
      <dgm:spPr/>
      <dgm:t>
        <a:bodyPr/>
        <a:lstStyle/>
        <a:p>
          <a:endParaRPr lang="sv-SE"/>
        </a:p>
      </dgm:t>
    </dgm:pt>
    <dgm:pt modelId="{E3DBC5FB-73F5-4BB0-BC12-E9A5E990ECFB}">
      <dgm:prSet/>
      <dgm:spPr/>
      <dgm:t>
        <a:bodyPr/>
        <a:lstStyle/>
        <a:p>
          <a:endParaRPr lang="sv-SE"/>
        </a:p>
      </dgm:t>
    </dgm:pt>
    <dgm:pt modelId="{869DE492-C9D9-4841-A13B-5528F6EFAE25}" type="parTrans" cxnId="{28A881CF-B134-41FB-8E1C-058B4025784D}">
      <dgm:prSet/>
      <dgm:spPr/>
      <dgm:t>
        <a:bodyPr/>
        <a:lstStyle/>
        <a:p>
          <a:endParaRPr lang="sv-SE"/>
        </a:p>
      </dgm:t>
    </dgm:pt>
    <dgm:pt modelId="{9CF7AECF-B6AA-4FE9-A198-543239501484}" type="sibTrans" cxnId="{28A881CF-B134-41FB-8E1C-058B4025784D}">
      <dgm:prSet/>
      <dgm:spPr/>
      <dgm:t>
        <a:bodyPr/>
        <a:lstStyle/>
        <a:p>
          <a:endParaRPr lang="sv-SE"/>
        </a:p>
      </dgm:t>
    </dgm:pt>
    <dgm:pt modelId="{1844E434-4F59-4719-96C5-E94F6F59D04D}">
      <dgm:prSet/>
      <dgm:spPr/>
      <dgm:t>
        <a:bodyPr/>
        <a:lstStyle/>
        <a:p>
          <a:endParaRPr lang="sv-SE"/>
        </a:p>
      </dgm:t>
    </dgm:pt>
    <dgm:pt modelId="{646326E9-2E8C-4038-9C33-8D45BB841F80}" type="parTrans" cxnId="{3E7B3026-6F1A-4DCD-8738-DCECE48EEB42}">
      <dgm:prSet/>
      <dgm:spPr/>
      <dgm:t>
        <a:bodyPr/>
        <a:lstStyle/>
        <a:p>
          <a:endParaRPr lang="sv-SE"/>
        </a:p>
      </dgm:t>
    </dgm:pt>
    <dgm:pt modelId="{5E09EE35-1610-4E25-8902-4831201EC690}" type="sibTrans" cxnId="{3E7B3026-6F1A-4DCD-8738-DCECE48EEB42}">
      <dgm:prSet/>
      <dgm:spPr/>
      <dgm:t>
        <a:bodyPr/>
        <a:lstStyle/>
        <a:p>
          <a:endParaRPr lang="sv-SE"/>
        </a:p>
      </dgm:t>
    </dgm:pt>
    <dgm:pt modelId="{8FC612A3-5590-4AC8-91A3-9376D9B04A2F}">
      <dgm:prSet/>
      <dgm:spPr/>
      <dgm:t>
        <a:bodyPr/>
        <a:lstStyle/>
        <a:p>
          <a:endParaRPr lang="sv-SE"/>
        </a:p>
      </dgm:t>
    </dgm:pt>
    <dgm:pt modelId="{BC89CAD7-1877-4664-B766-6312250D8360}" type="parTrans" cxnId="{0000FE8C-E769-4414-9F61-B283D62410E4}">
      <dgm:prSet/>
      <dgm:spPr/>
      <dgm:t>
        <a:bodyPr/>
        <a:lstStyle/>
        <a:p>
          <a:endParaRPr lang="sv-SE"/>
        </a:p>
      </dgm:t>
    </dgm:pt>
    <dgm:pt modelId="{A6C0E1AE-DA07-448F-B254-B5FA31286B24}" type="sibTrans" cxnId="{0000FE8C-E769-4414-9F61-B283D62410E4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 custLinFactNeighborY="-276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 custScaleX="211370" custScaleY="20340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D44CDE6A-6EFE-400D-9817-64D25670F96D}" type="pres">
      <dgm:prSet presAssocID="{E3DBC5FB-73F5-4BB0-BC12-E9A5E990ECFB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F315EA9-56C8-4CD2-9D87-EA3F423931D4}" type="pres">
      <dgm:prSet presAssocID="{E3DBC5FB-73F5-4BB0-BC12-E9A5E990ECFB}" presName="dummy" presStyleCnt="0"/>
      <dgm:spPr/>
    </dgm:pt>
    <dgm:pt modelId="{922E8642-4F82-473E-9408-57FB9335EDC2}" type="pres">
      <dgm:prSet presAssocID="{9CF7AECF-B6AA-4FE9-A198-543239501484}" presName="sibTrans" presStyleLbl="sibTrans2D1" presStyleIdx="4" presStyleCnt="8"/>
      <dgm:spPr/>
      <dgm:t>
        <a:bodyPr/>
        <a:lstStyle/>
        <a:p>
          <a:endParaRPr lang="sv-SE"/>
        </a:p>
      </dgm:t>
    </dgm:pt>
    <dgm:pt modelId="{BFC64854-7868-404E-A431-46209A23D0BA}" type="pres">
      <dgm:prSet presAssocID="{1844E434-4F59-4719-96C5-E94F6F59D04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B147E9BD-6FC7-4A88-BF43-0D77118C3904}" type="pres">
      <dgm:prSet presAssocID="{1844E434-4F59-4719-96C5-E94F6F59D04D}" presName="dummy" presStyleCnt="0"/>
      <dgm:spPr/>
    </dgm:pt>
    <dgm:pt modelId="{589891DE-8CEF-49A5-925D-A4E3C61D21F8}" type="pres">
      <dgm:prSet presAssocID="{5E09EE35-1610-4E25-8902-4831201EC690}" presName="sibTrans" presStyleLbl="sibTrans2D1" presStyleIdx="5" presStyleCnt="8"/>
      <dgm:spPr/>
      <dgm:t>
        <a:bodyPr/>
        <a:lstStyle/>
        <a:p>
          <a:endParaRPr lang="sv-SE"/>
        </a:p>
      </dgm:t>
    </dgm:pt>
    <dgm:pt modelId="{39C4647D-C5A7-490A-83E3-C981FDD5BF78}" type="pres">
      <dgm:prSet presAssocID="{8FC612A3-5590-4AC8-91A3-9376D9B04A2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89FBE1E-1AFA-4772-BC4A-E2D5F9C6AE9B}" type="pres">
      <dgm:prSet presAssocID="{8FC612A3-5590-4AC8-91A3-9376D9B04A2F}" presName="dummy" presStyleCnt="0"/>
      <dgm:spPr/>
    </dgm:pt>
    <dgm:pt modelId="{F0498600-FEEE-46FC-AAC5-CF4AFD1DA3A6}" type="pres">
      <dgm:prSet presAssocID="{A6C0E1AE-DA07-448F-B254-B5FA31286B24}" presName="sibTrans" presStyleLbl="sibTrans2D1" presStyleIdx="6" presStyleCnt="8"/>
      <dgm:spPr/>
      <dgm:t>
        <a:bodyPr/>
        <a:lstStyle/>
        <a:p>
          <a:endParaRPr lang="sv-SE"/>
        </a:p>
      </dgm:t>
    </dgm:pt>
    <dgm:pt modelId="{EF7C8FCC-4925-4FF0-90D0-7DBE13A55FDE}" type="pres">
      <dgm:prSet presAssocID="{05F74727-C0E4-4E0C-A420-FAF8D3F7AEC4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C7EF3321-10EE-46B8-B615-1193F0DE2C6D}" type="pres">
      <dgm:prSet presAssocID="{05F74727-C0E4-4E0C-A420-FAF8D3F7AEC4}" presName="dummy" presStyleCnt="0"/>
      <dgm:spPr/>
    </dgm:pt>
    <dgm:pt modelId="{1E832D8F-5062-48BF-998B-24F3E4AC0F59}" type="pres">
      <dgm:prSet presAssocID="{35A2F492-1D29-48C3-83F2-CE8AFDD66590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5F3315A4-597E-493F-AE15-34D8E1B507A1}" type="presOf" srcId="{A6C0E1AE-DA07-448F-B254-B5FA31286B24}" destId="{F0498600-FEEE-46FC-AAC5-CF4AFD1DA3A6}" srcOrd="0" destOrd="0" presId="urn:microsoft.com/office/officeart/2005/8/layout/radial6"/>
    <dgm:cxn modelId="{8A54C44A-8DF2-450E-A70A-185C194AAA75}" type="presOf" srcId="{5404CD52-539A-48A2-8BE8-91A559517BF7}" destId="{756CAA60-7A23-4053-8D14-2B17CBA9A04A}" srcOrd="0" destOrd="0" presId="urn:microsoft.com/office/officeart/2005/8/layout/radial6"/>
    <dgm:cxn modelId="{C8C92B7D-4270-4097-BB95-105F82042806}" type="presOf" srcId="{FCEADD36-6241-4D9C-BD4B-5A35070FB228}" destId="{C799029A-162F-40BB-81C3-566CB6D2A404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5CE77695-7AE6-400D-AF74-DF782BD90F4D}" type="presOf" srcId="{1844E434-4F59-4719-96C5-E94F6F59D04D}" destId="{BFC64854-7868-404E-A431-46209A23D0BA}" srcOrd="0" destOrd="0" presId="urn:microsoft.com/office/officeart/2005/8/layout/radial6"/>
    <dgm:cxn modelId="{F2D4D370-5713-4C9C-A69A-9018A804E057}" type="presOf" srcId="{846A1B17-E6D4-47B5-9231-E3133EB8750B}" destId="{509D80DB-4D6B-4D69-B6C9-0CFF21A532FE}" srcOrd="0" destOrd="0" presId="urn:microsoft.com/office/officeart/2005/8/layout/radial6"/>
    <dgm:cxn modelId="{16A8D9A1-1021-4E6E-ABC6-C41FA4564E02}" type="presOf" srcId="{35A2F492-1D29-48C3-83F2-CE8AFDD66590}" destId="{1E832D8F-5062-48BF-998B-24F3E4AC0F59}" srcOrd="0" destOrd="0" presId="urn:microsoft.com/office/officeart/2005/8/layout/radial6"/>
    <dgm:cxn modelId="{3463560D-7933-4A2D-A2FB-72093FE8E33A}" type="presOf" srcId="{5E09EE35-1610-4E25-8902-4831201EC690}" destId="{589891DE-8CEF-49A5-925D-A4E3C61D21F8}" srcOrd="0" destOrd="0" presId="urn:microsoft.com/office/officeart/2005/8/layout/radial6"/>
    <dgm:cxn modelId="{908D9DE4-5938-4C45-AA6E-E401818804B8}" type="presOf" srcId="{8FC612A3-5590-4AC8-91A3-9376D9B04A2F}" destId="{39C4647D-C5A7-490A-83E3-C981FDD5BF78}" srcOrd="0" destOrd="0" presId="urn:microsoft.com/office/officeart/2005/8/layout/radial6"/>
    <dgm:cxn modelId="{0000FE8C-E769-4414-9F61-B283D62410E4}" srcId="{2DAD7886-B208-4CDE-BCA5-0F3369FAEE2E}" destId="{8FC612A3-5590-4AC8-91A3-9376D9B04A2F}" srcOrd="6" destOrd="0" parTransId="{BC89CAD7-1877-4664-B766-6312250D8360}" sibTransId="{A6C0E1AE-DA07-448F-B254-B5FA31286B24}"/>
    <dgm:cxn modelId="{9C678E59-7986-438C-A217-3E3358A77766}" type="presOf" srcId="{F0F79C4D-58B2-4CBC-B3E6-F6E1150012FF}" destId="{7648ED11-DBF7-418C-9FED-D7A27A213627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0F0C2ED7-62B1-4E63-A6DD-B0E4C81CA93F}" type="presOf" srcId="{86EDDA85-7402-4104-ACA8-DA8AE6614717}" destId="{D8D3B3F3-815A-4A03-A8E0-AAC407A26276}" srcOrd="0" destOrd="0" presId="urn:microsoft.com/office/officeart/2005/8/layout/radial6"/>
    <dgm:cxn modelId="{898ADADC-2DD8-41B9-83C4-A44884131946}" type="presOf" srcId="{8BB483E2-0E6B-453B-9A32-DF52B9089ED1}" destId="{2282A99C-1FC6-4C08-8558-BD3CAD008912}" srcOrd="0" destOrd="0" presId="urn:microsoft.com/office/officeart/2005/8/layout/radial6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59CA22DC-B7CA-47BB-93A9-B752E9A35C5C}" type="presOf" srcId="{9CF7AECF-B6AA-4FE9-A198-543239501484}" destId="{922E8642-4F82-473E-9408-57FB9335EDC2}" srcOrd="0" destOrd="0" presId="urn:microsoft.com/office/officeart/2005/8/layout/radial6"/>
    <dgm:cxn modelId="{A65BA794-EF79-4E92-84E6-F61837328030}" type="presOf" srcId="{3CA52999-A7C3-4894-BA43-00449E8FBD0F}" destId="{9FA2A564-46E7-426D-849D-B951BC5A9016}" srcOrd="0" destOrd="0" presId="urn:microsoft.com/office/officeart/2005/8/layout/radial6"/>
    <dgm:cxn modelId="{BF9BB48E-E1D5-4D53-808A-9CADE497EDCB}" type="presOf" srcId="{28A522DB-71C4-42F0-9BA4-699AD7E1B0A6}" destId="{74009111-8253-457A-A6EE-2BD3CBD5066E}" srcOrd="0" destOrd="0" presId="urn:microsoft.com/office/officeart/2005/8/layout/radial6"/>
    <dgm:cxn modelId="{3E7B3026-6F1A-4DCD-8738-DCECE48EEB42}" srcId="{2DAD7886-B208-4CDE-BCA5-0F3369FAEE2E}" destId="{1844E434-4F59-4719-96C5-E94F6F59D04D}" srcOrd="5" destOrd="0" parTransId="{646326E9-2E8C-4038-9C33-8D45BB841F80}" sibTransId="{5E09EE35-1610-4E25-8902-4831201EC690}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77E14424-2E64-4D5F-A85B-B7F7DB955D8D}" type="presOf" srcId="{2DAD7886-B208-4CDE-BCA5-0F3369FAEE2E}" destId="{0C31A65B-48F9-4E64-98C6-24F0F7A96B7C}" srcOrd="0" destOrd="0" presId="urn:microsoft.com/office/officeart/2005/8/layout/radial6"/>
    <dgm:cxn modelId="{F1785E93-BF97-499C-B8F9-B8F1DEF2D9B1}" type="presOf" srcId="{05F74727-C0E4-4E0C-A420-FAF8D3F7AEC4}" destId="{EF7C8FCC-4925-4FF0-90D0-7DBE13A55FDE}" srcOrd="0" destOrd="0" presId="urn:microsoft.com/office/officeart/2005/8/layout/radial6"/>
    <dgm:cxn modelId="{2040A32E-1187-439E-B7E1-09E838BAEFD7}" type="presOf" srcId="{E3DBC5FB-73F5-4BB0-BC12-E9A5E990ECFB}" destId="{D44CDE6A-6EFE-400D-9817-64D25670F96D}" srcOrd="0" destOrd="0" presId="urn:microsoft.com/office/officeart/2005/8/layout/radial6"/>
    <dgm:cxn modelId="{DC6FDA74-CD94-4171-954C-6105991F3B78}" type="presOf" srcId="{7D99F329-DC19-4845-8979-5B62F19B8FEC}" destId="{9D30F5FB-5CED-4EE2-A2DB-4F971028CB28}" srcOrd="0" destOrd="0" presId="urn:microsoft.com/office/officeart/2005/8/layout/radial6"/>
    <dgm:cxn modelId="{28A881CF-B134-41FB-8E1C-058B4025784D}" srcId="{2DAD7886-B208-4CDE-BCA5-0F3369FAEE2E}" destId="{E3DBC5FB-73F5-4BB0-BC12-E9A5E990ECFB}" srcOrd="4" destOrd="0" parTransId="{869DE492-C9D9-4841-A13B-5528F6EFAE25}" sibTransId="{9CF7AECF-B6AA-4FE9-A198-543239501484}"/>
    <dgm:cxn modelId="{6A3650E4-1EB8-4A1A-B6F8-777A8FDE884B}" srcId="{2DAD7886-B208-4CDE-BCA5-0F3369FAEE2E}" destId="{05F74727-C0E4-4E0C-A420-FAF8D3F7AEC4}" srcOrd="7" destOrd="0" parTransId="{72BFA153-4B6B-41F5-8905-3D1F74E403A3}" sibTransId="{35A2F492-1D29-48C3-83F2-CE8AFDD66590}"/>
    <dgm:cxn modelId="{13CC94EA-ABB6-4CF2-8C13-FBBCAD7B2EDB}" type="presParOf" srcId="{509D80DB-4D6B-4D69-B6C9-0CFF21A532FE}" destId="{0C31A65B-48F9-4E64-98C6-24F0F7A96B7C}" srcOrd="0" destOrd="0" presId="urn:microsoft.com/office/officeart/2005/8/layout/radial6"/>
    <dgm:cxn modelId="{98FD5293-568E-409D-95DC-C6EF57F0607E}" type="presParOf" srcId="{509D80DB-4D6B-4D69-B6C9-0CFF21A532FE}" destId="{756CAA60-7A23-4053-8D14-2B17CBA9A04A}" srcOrd="1" destOrd="0" presId="urn:microsoft.com/office/officeart/2005/8/layout/radial6"/>
    <dgm:cxn modelId="{B2546449-81EF-4D44-AE0B-947B70942358}" type="presParOf" srcId="{509D80DB-4D6B-4D69-B6C9-0CFF21A532FE}" destId="{7A303A01-1EA8-49F6-BCB4-62D9FA530D3B}" srcOrd="2" destOrd="0" presId="urn:microsoft.com/office/officeart/2005/8/layout/radial6"/>
    <dgm:cxn modelId="{9A08CB61-7AB0-4DF2-889D-2CF1CD5D6A15}" type="presParOf" srcId="{509D80DB-4D6B-4D69-B6C9-0CFF21A532FE}" destId="{C799029A-162F-40BB-81C3-566CB6D2A404}" srcOrd="3" destOrd="0" presId="urn:microsoft.com/office/officeart/2005/8/layout/radial6"/>
    <dgm:cxn modelId="{F941C392-9651-4269-80DC-7F0D0CE0B8F3}" type="presParOf" srcId="{509D80DB-4D6B-4D69-B6C9-0CFF21A532FE}" destId="{2282A99C-1FC6-4C08-8558-BD3CAD008912}" srcOrd="4" destOrd="0" presId="urn:microsoft.com/office/officeart/2005/8/layout/radial6"/>
    <dgm:cxn modelId="{A302DE3A-DB89-4C9F-BFED-E816D07D84A7}" type="presParOf" srcId="{509D80DB-4D6B-4D69-B6C9-0CFF21A532FE}" destId="{90FC09E4-F8AC-43A3-8ACB-6165D0011A68}" srcOrd="5" destOrd="0" presId="urn:microsoft.com/office/officeart/2005/8/layout/radial6"/>
    <dgm:cxn modelId="{C66495FA-0970-403D-8D1A-036F300A3C91}" type="presParOf" srcId="{509D80DB-4D6B-4D69-B6C9-0CFF21A532FE}" destId="{74009111-8253-457A-A6EE-2BD3CBD5066E}" srcOrd="6" destOrd="0" presId="urn:microsoft.com/office/officeart/2005/8/layout/radial6"/>
    <dgm:cxn modelId="{3C02B226-5769-41FD-B9A5-92DE2B736030}" type="presParOf" srcId="{509D80DB-4D6B-4D69-B6C9-0CFF21A532FE}" destId="{9D30F5FB-5CED-4EE2-A2DB-4F971028CB28}" srcOrd="7" destOrd="0" presId="urn:microsoft.com/office/officeart/2005/8/layout/radial6"/>
    <dgm:cxn modelId="{4C67CC0E-9925-481B-8718-B9910391B15D}" type="presParOf" srcId="{509D80DB-4D6B-4D69-B6C9-0CFF21A532FE}" destId="{0F029BEA-3985-4C41-AA00-2644CD5D1640}" srcOrd="8" destOrd="0" presId="urn:microsoft.com/office/officeart/2005/8/layout/radial6"/>
    <dgm:cxn modelId="{17A5DDF0-44BF-4745-AB9A-8B4FD8C156B6}" type="presParOf" srcId="{509D80DB-4D6B-4D69-B6C9-0CFF21A532FE}" destId="{9FA2A564-46E7-426D-849D-B951BC5A9016}" srcOrd="9" destOrd="0" presId="urn:microsoft.com/office/officeart/2005/8/layout/radial6"/>
    <dgm:cxn modelId="{42D913CB-1069-49CF-99E5-6A8BA4A34C1B}" type="presParOf" srcId="{509D80DB-4D6B-4D69-B6C9-0CFF21A532FE}" destId="{7648ED11-DBF7-418C-9FED-D7A27A213627}" srcOrd="10" destOrd="0" presId="urn:microsoft.com/office/officeart/2005/8/layout/radial6"/>
    <dgm:cxn modelId="{AD7AF439-AAF9-40C4-AC34-6FC76EE3F6AA}" type="presParOf" srcId="{509D80DB-4D6B-4D69-B6C9-0CFF21A532FE}" destId="{8CCCC975-9EF8-409A-8A3D-4B8C43F93D13}" srcOrd="11" destOrd="0" presId="urn:microsoft.com/office/officeart/2005/8/layout/radial6"/>
    <dgm:cxn modelId="{EF85816E-E4DB-44C4-914A-548980B49DEE}" type="presParOf" srcId="{509D80DB-4D6B-4D69-B6C9-0CFF21A532FE}" destId="{D8D3B3F3-815A-4A03-A8E0-AAC407A26276}" srcOrd="12" destOrd="0" presId="urn:microsoft.com/office/officeart/2005/8/layout/radial6"/>
    <dgm:cxn modelId="{779D60C1-7EE5-4021-9FC0-CA5B63252B72}" type="presParOf" srcId="{509D80DB-4D6B-4D69-B6C9-0CFF21A532FE}" destId="{D44CDE6A-6EFE-400D-9817-64D25670F96D}" srcOrd="13" destOrd="0" presId="urn:microsoft.com/office/officeart/2005/8/layout/radial6"/>
    <dgm:cxn modelId="{CDCFB663-B1A9-48EC-B883-946E77D67199}" type="presParOf" srcId="{509D80DB-4D6B-4D69-B6C9-0CFF21A532FE}" destId="{8F315EA9-56C8-4CD2-9D87-EA3F423931D4}" srcOrd="14" destOrd="0" presId="urn:microsoft.com/office/officeart/2005/8/layout/radial6"/>
    <dgm:cxn modelId="{8CA3C423-3ED9-4236-AE4F-BD2B7A7D9FAA}" type="presParOf" srcId="{509D80DB-4D6B-4D69-B6C9-0CFF21A532FE}" destId="{922E8642-4F82-473E-9408-57FB9335EDC2}" srcOrd="15" destOrd="0" presId="urn:microsoft.com/office/officeart/2005/8/layout/radial6"/>
    <dgm:cxn modelId="{D701100B-0FFC-4AE9-ABCF-1B0780CA114E}" type="presParOf" srcId="{509D80DB-4D6B-4D69-B6C9-0CFF21A532FE}" destId="{BFC64854-7868-404E-A431-46209A23D0BA}" srcOrd="16" destOrd="0" presId="urn:microsoft.com/office/officeart/2005/8/layout/radial6"/>
    <dgm:cxn modelId="{6C4E0ED0-25C1-4716-B88B-9603A5B5EA6D}" type="presParOf" srcId="{509D80DB-4D6B-4D69-B6C9-0CFF21A532FE}" destId="{B147E9BD-6FC7-4A88-BF43-0D77118C3904}" srcOrd="17" destOrd="0" presId="urn:microsoft.com/office/officeart/2005/8/layout/radial6"/>
    <dgm:cxn modelId="{67E7962C-12ED-4FB5-9245-81C3028B3628}" type="presParOf" srcId="{509D80DB-4D6B-4D69-B6C9-0CFF21A532FE}" destId="{589891DE-8CEF-49A5-925D-A4E3C61D21F8}" srcOrd="18" destOrd="0" presId="urn:microsoft.com/office/officeart/2005/8/layout/radial6"/>
    <dgm:cxn modelId="{E5B74D64-15ED-4E17-AA11-1CB74ADF5421}" type="presParOf" srcId="{509D80DB-4D6B-4D69-B6C9-0CFF21A532FE}" destId="{39C4647D-C5A7-490A-83E3-C981FDD5BF78}" srcOrd="19" destOrd="0" presId="urn:microsoft.com/office/officeart/2005/8/layout/radial6"/>
    <dgm:cxn modelId="{ED516429-1C71-4A74-9B13-36391F1AB465}" type="presParOf" srcId="{509D80DB-4D6B-4D69-B6C9-0CFF21A532FE}" destId="{989FBE1E-1AFA-4772-BC4A-E2D5F9C6AE9B}" srcOrd="20" destOrd="0" presId="urn:microsoft.com/office/officeart/2005/8/layout/radial6"/>
    <dgm:cxn modelId="{F2251404-C718-4B74-BEA1-7064023DCB42}" type="presParOf" srcId="{509D80DB-4D6B-4D69-B6C9-0CFF21A532FE}" destId="{F0498600-FEEE-46FC-AAC5-CF4AFD1DA3A6}" srcOrd="21" destOrd="0" presId="urn:microsoft.com/office/officeart/2005/8/layout/radial6"/>
    <dgm:cxn modelId="{1BC2745A-4AB9-45DE-94A4-9A7169A63752}" type="presParOf" srcId="{509D80DB-4D6B-4D69-B6C9-0CFF21A532FE}" destId="{EF7C8FCC-4925-4FF0-90D0-7DBE13A55FDE}" srcOrd="22" destOrd="0" presId="urn:microsoft.com/office/officeart/2005/8/layout/radial6"/>
    <dgm:cxn modelId="{8EFF283D-A876-4765-8A1D-34A26C5F371A}" type="presParOf" srcId="{509D80DB-4D6B-4D69-B6C9-0CFF21A532FE}" destId="{C7EF3321-10EE-46B8-B615-1193F0DE2C6D}" srcOrd="23" destOrd="0" presId="urn:microsoft.com/office/officeart/2005/8/layout/radial6"/>
    <dgm:cxn modelId="{521D108A-BA91-4B5A-917A-5935065BB2FA}" type="presParOf" srcId="{509D80DB-4D6B-4D69-B6C9-0CFF21A532FE}" destId="{1E832D8F-5062-48BF-998B-24F3E4AC0F59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/>
      <dgm:spPr>
        <a:solidFill>
          <a:srgbClr val="00B05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</a:t>
          </a:r>
          <a:r>
            <a:rPr lang="sv-SE" dirty="0" err="1" smtClean="0"/>
            <a:t>architecture</a:t>
          </a:r>
          <a:endParaRPr lang="sv-SE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/>
      <dgm:spPr>
        <a:solidFill>
          <a:srgbClr val="FF000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Instruments</a:t>
          </a:r>
          <a:endParaRPr lang="sv-SE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 custT="1"/>
      <dgm:spPr>
        <a:solidFill>
          <a:srgbClr val="C00000"/>
        </a:solidFill>
      </dgm:spPr>
      <dgm:t>
        <a:bodyPr/>
        <a:lstStyle/>
        <a:p>
          <a:r>
            <a:rPr lang="sv-SE" sz="1400" b="1" dirty="0" err="1" smtClean="0"/>
            <a:t>Policies</a:t>
          </a:r>
          <a:r>
            <a:rPr lang="sv-SE" sz="1400" b="1" dirty="0" smtClean="0"/>
            <a:t> </a:t>
          </a:r>
          <a:r>
            <a:rPr lang="sv-SE" sz="1400" b="1" dirty="0" err="1" smtClean="0"/>
            <a:t>procedures</a:t>
          </a:r>
          <a:r>
            <a:rPr lang="sv-SE" sz="1400" b="1" dirty="0" smtClean="0"/>
            <a:t>, etc.</a:t>
          </a:r>
          <a:endParaRPr lang="sv-SE" sz="1400" b="1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C1957D84-C8AC-49B1-A8B2-BC60BEED3951}">
      <dgm:prSet/>
      <dgm:spPr/>
      <dgm:t>
        <a:bodyPr/>
        <a:lstStyle/>
        <a:p>
          <a:endParaRPr lang="sv-SE"/>
        </a:p>
      </dgm:t>
    </dgm:pt>
    <dgm:pt modelId="{C47D45D4-C0FD-43A6-98D5-06EC1BCC822E}" type="parTrans" cxnId="{A17985F8-D3D6-49EB-AE1A-82CC862F1B18}">
      <dgm:prSet/>
      <dgm:spPr/>
      <dgm:t>
        <a:bodyPr/>
        <a:lstStyle/>
        <a:p>
          <a:endParaRPr lang="sv-SE"/>
        </a:p>
      </dgm:t>
    </dgm:pt>
    <dgm:pt modelId="{B6718FAC-28B2-4A6B-9920-9FEE537DF479}" type="sibTrans" cxnId="{A17985F8-D3D6-49EB-AE1A-82CC862F1B18}">
      <dgm:prSet/>
      <dgm:spPr/>
      <dgm:t>
        <a:bodyPr/>
        <a:lstStyle/>
        <a:p>
          <a:endParaRPr lang="sv-SE"/>
        </a:p>
      </dgm:t>
    </dgm:pt>
    <dgm:pt modelId="{E950DE3F-8C9E-4EBF-8231-48E897034CE0}">
      <dgm:prSet/>
      <dgm:spPr/>
      <dgm:t>
        <a:bodyPr/>
        <a:lstStyle/>
        <a:p>
          <a:endParaRPr lang="sv-SE"/>
        </a:p>
      </dgm:t>
    </dgm:pt>
    <dgm:pt modelId="{56D15B1B-E56B-43B7-88F0-A3AED0871656}" type="parTrans" cxnId="{A5727606-8227-4C38-A870-8A06040987CE}">
      <dgm:prSet/>
      <dgm:spPr/>
      <dgm:t>
        <a:bodyPr/>
        <a:lstStyle/>
        <a:p>
          <a:endParaRPr lang="sv-SE"/>
        </a:p>
      </dgm:t>
    </dgm:pt>
    <dgm:pt modelId="{67D6DBD1-BF6B-4AEF-A7B9-4CEAC52BDDC8}" type="sibTrans" cxnId="{A5727606-8227-4C38-A870-8A06040987CE}">
      <dgm:prSet/>
      <dgm:spPr/>
      <dgm:t>
        <a:bodyPr/>
        <a:lstStyle/>
        <a:p>
          <a:endParaRPr lang="sv-SE"/>
        </a:p>
      </dgm:t>
    </dgm:pt>
    <dgm:pt modelId="{1EFCAFF2-97BE-405B-9C0C-B0E6985C2C1B}">
      <dgm:prSet/>
      <dgm:spPr/>
      <dgm:t>
        <a:bodyPr/>
        <a:lstStyle/>
        <a:p>
          <a:endParaRPr lang="sv-SE"/>
        </a:p>
      </dgm:t>
    </dgm:pt>
    <dgm:pt modelId="{F50A2355-B911-4F68-8B18-DD56CF5B0F26}" type="parTrans" cxnId="{D4457F52-6CCB-47EA-B9CF-FE962EB56263}">
      <dgm:prSet/>
      <dgm:spPr/>
      <dgm:t>
        <a:bodyPr/>
        <a:lstStyle/>
        <a:p>
          <a:endParaRPr lang="sv-SE"/>
        </a:p>
      </dgm:t>
    </dgm:pt>
    <dgm:pt modelId="{E40E6848-EDF3-4289-8094-2823CA8AAF3E}" type="sibTrans" cxnId="{D4457F52-6CCB-47EA-B9CF-FE962EB56263}">
      <dgm:prSet/>
      <dgm:spPr/>
      <dgm:t>
        <a:bodyPr/>
        <a:lstStyle/>
        <a:p>
          <a:endParaRPr lang="sv-SE"/>
        </a:p>
      </dgm:t>
    </dgm:pt>
    <dgm:pt modelId="{F2CD02F3-02EC-482F-9310-7E2ABE9DF909}">
      <dgm:prSet/>
      <dgm:spPr/>
      <dgm:t>
        <a:bodyPr/>
        <a:lstStyle/>
        <a:p>
          <a:endParaRPr lang="sv-SE"/>
        </a:p>
      </dgm:t>
    </dgm:pt>
    <dgm:pt modelId="{0CF6A26F-68A0-4770-A09C-0A5AEDE11E83}" type="parTrans" cxnId="{57E6A0CA-FEF9-4C5F-8EAE-F38DA27ED80B}">
      <dgm:prSet/>
      <dgm:spPr/>
      <dgm:t>
        <a:bodyPr/>
        <a:lstStyle/>
        <a:p>
          <a:endParaRPr lang="sv-SE"/>
        </a:p>
      </dgm:t>
    </dgm:pt>
    <dgm:pt modelId="{F4029B6B-C6BB-4DBB-BD49-65B9B4D35DB1}" type="sibTrans" cxnId="{57E6A0CA-FEF9-4C5F-8EAE-F38DA27ED80B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 custScaleX="229272" custScaleY="215451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65D79CF4-A935-4164-846A-B2C389A3D06D}" type="pres">
      <dgm:prSet presAssocID="{C1957D84-C8AC-49B1-A8B2-BC60BEED3951}" presName="node" presStyleLbl="node1" presStyleIdx="4" presStyleCnt="8" custRadScaleRad="102381" custRadScaleInc="-8923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B388BC-6EAF-42BD-8D5D-C73220EF1C07}" type="pres">
      <dgm:prSet presAssocID="{C1957D84-C8AC-49B1-A8B2-BC60BEED3951}" presName="dummy" presStyleCnt="0"/>
      <dgm:spPr/>
    </dgm:pt>
    <dgm:pt modelId="{DEE2B512-909C-44D2-A874-D0B9702AC5D9}" type="pres">
      <dgm:prSet presAssocID="{B6718FAC-28B2-4A6B-9920-9FEE537DF479}" presName="sibTrans" presStyleLbl="sibTrans2D1" presStyleIdx="4" presStyleCnt="8"/>
      <dgm:spPr/>
      <dgm:t>
        <a:bodyPr/>
        <a:lstStyle/>
        <a:p>
          <a:endParaRPr lang="sv-SE"/>
        </a:p>
      </dgm:t>
    </dgm:pt>
    <dgm:pt modelId="{AEF1F056-3478-4351-AED5-404C37032D59}" type="pres">
      <dgm:prSet presAssocID="{1EFCAFF2-97BE-405B-9C0C-B0E6985C2C1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C78AFDE-929B-4925-8F90-3D27FDCD8C05}" type="pres">
      <dgm:prSet presAssocID="{1EFCAFF2-97BE-405B-9C0C-B0E6985C2C1B}" presName="dummy" presStyleCnt="0"/>
      <dgm:spPr/>
    </dgm:pt>
    <dgm:pt modelId="{F0CC1AD6-6FDD-49A7-AE2D-4F192621BB46}" type="pres">
      <dgm:prSet presAssocID="{E40E6848-EDF3-4289-8094-2823CA8AAF3E}" presName="sibTrans" presStyleLbl="sibTrans2D1" presStyleIdx="5" presStyleCnt="8"/>
      <dgm:spPr/>
      <dgm:t>
        <a:bodyPr/>
        <a:lstStyle/>
        <a:p>
          <a:endParaRPr lang="sv-SE"/>
        </a:p>
      </dgm:t>
    </dgm:pt>
    <dgm:pt modelId="{419A20C6-7D5D-4247-B1E8-C7C2F6BE834C}" type="pres">
      <dgm:prSet presAssocID="{F2CD02F3-02EC-482F-9310-7E2ABE9DF90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C3C401C-4D2B-4FFE-B095-D425D61592E8}" type="pres">
      <dgm:prSet presAssocID="{F2CD02F3-02EC-482F-9310-7E2ABE9DF909}" presName="dummy" presStyleCnt="0"/>
      <dgm:spPr/>
    </dgm:pt>
    <dgm:pt modelId="{94734D9A-DDC3-40D5-A7DA-85E65BFF6A60}" type="pres">
      <dgm:prSet presAssocID="{F4029B6B-C6BB-4DBB-BD49-65B9B4D35DB1}" presName="sibTrans" presStyleLbl="sibTrans2D1" presStyleIdx="6" presStyleCnt="8"/>
      <dgm:spPr/>
      <dgm:t>
        <a:bodyPr/>
        <a:lstStyle/>
        <a:p>
          <a:endParaRPr lang="sv-SE"/>
        </a:p>
      </dgm:t>
    </dgm:pt>
    <dgm:pt modelId="{C7FECEF9-B005-4D75-BE19-0EAC5E4D1888}" type="pres">
      <dgm:prSet presAssocID="{E950DE3F-8C9E-4EBF-8231-48E897034CE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D5EC74-73C2-4343-AD9F-9A5F20CA129C}" type="pres">
      <dgm:prSet presAssocID="{E950DE3F-8C9E-4EBF-8231-48E897034CE0}" presName="dummy" presStyleCnt="0"/>
      <dgm:spPr/>
    </dgm:pt>
    <dgm:pt modelId="{A46D8BE7-5EE7-4F5C-9C55-FFEE69F3038B}" type="pres">
      <dgm:prSet presAssocID="{67D6DBD1-BF6B-4AEF-A7B9-4CEAC52BDDC8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8FE59994-1D4D-45E2-998A-CE83FCA68244}" type="presOf" srcId="{2DAD7886-B208-4CDE-BCA5-0F3369FAEE2E}" destId="{0C31A65B-48F9-4E64-98C6-24F0F7A96B7C}" srcOrd="0" destOrd="0" presId="urn:microsoft.com/office/officeart/2005/8/layout/radial6"/>
    <dgm:cxn modelId="{675A09F9-E4DD-41BD-B1A9-C00BDF6F34DE}" type="presOf" srcId="{B6718FAC-28B2-4A6B-9920-9FEE537DF479}" destId="{DEE2B512-909C-44D2-A874-D0B9702AC5D9}" srcOrd="0" destOrd="0" presId="urn:microsoft.com/office/officeart/2005/8/layout/radial6"/>
    <dgm:cxn modelId="{9FC8DFF4-8135-4794-AFA7-AF4F6C85DCD6}" type="presOf" srcId="{F0F79C4D-58B2-4CBC-B3E6-F6E1150012FF}" destId="{7648ED11-DBF7-418C-9FED-D7A27A213627}" srcOrd="0" destOrd="0" presId="urn:microsoft.com/office/officeart/2005/8/layout/radial6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C07ECA7E-9C15-4A6B-857A-8749FE387DEF}" type="presOf" srcId="{1EFCAFF2-97BE-405B-9C0C-B0E6985C2C1B}" destId="{AEF1F056-3478-4351-AED5-404C37032D59}" srcOrd="0" destOrd="0" presId="urn:microsoft.com/office/officeart/2005/8/layout/radial6"/>
    <dgm:cxn modelId="{2D474645-4CF6-4960-A77A-EB64D1CFB6DA}" type="presOf" srcId="{7D99F329-DC19-4845-8979-5B62F19B8FEC}" destId="{9D30F5FB-5CED-4EE2-A2DB-4F971028CB28}" srcOrd="0" destOrd="0" presId="urn:microsoft.com/office/officeart/2005/8/layout/radial6"/>
    <dgm:cxn modelId="{57E6A0CA-FEF9-4C5F-8EAE-F38DA27ED80B}" srcId="{2DAD7886-B208-4CDE-BCA5-0F3369FAEE2E}" destId="{F2CD02F3-02EC-482F-9310-7E2ABE9DF909}" srcOrd="6" destOrd="0" parTransId="{0CF6A26F-68A0-4770-A09C-0A5AEDE11E83}" sibTransId="{F4029B6B-C6BB-4DBB-BD49-65B9B4D35DB1}"/>
    <dgm:cxn modelId="{2D5B1A23-B39D-4F35-AA2C-D1DD5BB1FF67}" type="presOf" srcId="{F2CD02F3-02EC-482F-9310-7E2ABE9DF909}" destId="{419A20C6-7D5D-4247-B1E8-C7C2F6BE834C}" srcOrd="0" destOrd="0" presId="urn:microsoft.com/office/officeart/2005/8/layout/radial6"/>
    <dgm:cxn modelId="{AEA5FA9C-D7FB-42C2-9DB2-7FD700D2212A}" type="presOf" srcId="{E40E6848-EDF3-4289-8094-2823CA8AAF3E}" destId="{F0CC1AD6-6FDD-49A7-AE2D-4F192621BB46}" srcOrd="0" destOrd="0" presId="urn:microsoft.com/office/officeart/2005/8/layout/radial6"/>
    <dgm:cxn modelId="{487E0A13-B4D4-4EB3-95D5-2906A101B51E}" type="presOf" srcId="{E950DE3F-8C9E-4EBF-8231-48E897034CE0}" destId="{C7FECEF9-B005-4D75-BE19-0EAC5E4D1888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28EE6690-F085-47AC-AF8A-3F5B8E744CE5}" type="presOf" srcId="{846A1B17-E6D4-47B5-9231-E3133EB8750B}" destId="{509D80DB-4D6B-4D69-B6C9-0CFF21A532FE}" srcOrd="0" destOrd="0" presId="urn:microsoft.com/office/officeart/2005/8/layout/radial6"/>
    <dgm:cxn modelId="{AA5749F2-B6EC-4FD9-9945-53445B5312EB}" type="presOf" srcId="{FCEADD36-6241-4D9C-BD4B-5A35070FB228}" destId="{C799029A-162F-40BB-81C3-566CB6D2A404}" srcOrd="0" destOrd="0" presId="urn:microsoft.com/office/officeart/2005/8/layout/radial6"/>
    <dgm:cxn modelId="{7AA6AD9E-5449-4901-9B96-36C2D0238C84}" type="presOf" srcId="{8BB483E2-0E6B-453B-9A32-DF52B9089ED1}" destId="{2282A99C-1FC6-4C08-8558-BD3CAD008912}" srcOrd="0" destOrd="0" presId="urn:microsoft.com/office/officeart/2005/8/layout/radial6"/>
    <dgm:cxn modelId="{A5727606-8227-4C38-A870-8A06040987CE}" srcId="{2DAD7886-B208-4CDE-BCA5-0F3369FAEE2E}" destId="{E950DE3F-8C9E-4EBF-8231-48E897034CE0}" srcOrd="7" destOrd="0" parTransId="{56D15B1B-E56B-43B7-88F0-A3AED0871656}" sibTransId="{67D6DBD1-BF6B-4AEF-A7B9-4CEAC52BDDC8}"/>
    <dgm:cxn modelId="{4E88C7AA-7C48-4CDD-BB9E-FDE7889C6CCC}" type="presOf" srcId="{F4029B6B-C6BB-4DBB-BD49-65B9B4D35DB1}" destId="{94734D9A-DDC3-40D5-A7DA-85E65BFF6A60}" srcOrd="0" destOrd="0" presId="urn:microsoft.com/office/officeart/2005/8/layout/radial6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A17985F8-D3D6-49EB-AE1A-82CC862F1B18}" srcId="{2DAD7886-B208-4CDE-BCA5-0F3369FAEE2E}" destId="{C1957D84-C8AC-49B1-A8B2-BC60BEED3951}" srcOrd="4" destOrd="0" parTransId="{C47D45D4-C0FD-43A6-98D5-06EC1BCC822E}" sibTransId="{B6718FAC-28B2-4A6B-9920-9FEE537DF479}"/>
    <dgm:cxn modelId="{FD15ED21-E8BE-4EF3-BB3E-FCF218E1EC1F}" type="presOf" srcId="{28A522DB-71C4-42F0-9BA4-699AD7E1B0A6}" destId="{74009111-8253-457A-A6EE-2BD3CBD5066E}" srcOrd="0" destOrd="0" presId="urn:microsoft.com/office/officeart/2005/8/layout/radial6"/>
    <dgm:cxn modelId="{0B20B53A-41F3-47AB-8AFB-05E43B08807D}" type="presOf" srcId="{5404CD52-539A-48A2-8BE8-91A559517BF7}" destId="{756CAA60-7A23-4053-8D14-2B17CBA9A04A}" srcOrd="0" destOrd="0" presId="urn:microsoft.com/office/officeart/2005/8/layout/radial6"/>
    <dgm:cxn modelId="{D4457F52-6CCB-47EA-B9CF-FE962EB56263}" srcId="{2DAD7886-B208-4CDE-BCA5-0F3369FAEE2E}" destId="{1EFCAFF2-97BE-405B-9C0C-B0E6985C2C1B}" srcOrd="5" destOrd="0" parTransId="{F50A2355-B911-4F68-8B18-DD56CF5B0F26}" sibTransId="{E40E6848-EDF3-4289-8094-2823CA8AAF3E}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EB08E4F2-4D0E-49BA-AE68-645B409707CC}" type="presOf" srcId="{67D6DBD1-BF6B-4AEF-A7B9-4CEAC52BDDC8}" destId="{A46D8BE7-5EE7-4F5C-9C55-FFEE69F3038B}" srcOrd="0" destOrd="0" presId="urn:microsoft.com/office/officeart/2005/8/layout/radial6"/>
    <dgm:cxn modelId="{17716844-E9F9-4074-951D-2C1C5EAADDEF}" type="presOf" srcId="{3CA52999-A7C3-4894-BA43-00449E8FBD0F}" destId="{9FA2A564-46E7-426D-849D-B951BC5A9016}" srcOrd="0" destOrd="0" presId="urn:microsoft.com/office/officeart/2005/8/layout/radial6"/>
    <dgm:cxn modelId="{A2D51901-8DBA-4430-BAA8-65580A82E1E1}" type="presOf" srcId="{86EDDA85-7402-4104-ACA8-DA8AE6614717}" destId="{D8D3B3F3-815A-4A03-A8E0-AAC407A26276}" srcOrd="0" destOrd="0" presId="urn:microsoft.com/office/officeart/2005/8/layout/radial6"/>
    <dgm:cxn modelId="{0A40136D-7333-4D11-8EC7-E26BC8D75777}" type="presOf" srcId="{C1957D84-C8AC-49B1-A8B2-BC60BEED3951}" destId="{65D79CF4-A935-4164-846A-B2C389A3D06D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03692B6A-BBFF-4950-AE44-BF49BDD1B6BB}" type="presParOf" srcId="{509D80DB-4D6B-4D69-B6C9-0CFF21A532FE}" destId="{0C31A65B-48F9-4E64-98C6-24F0F7A96B7C}" srcOrd="0" destOrd="0" presId="urn:microsoft.com/office/officeart/2005/8/layout/radial6"/>
    <dgm:cxn modelId="{F64EE5AE-1FEA-4D91-938C-4645FDF5FE0C}" type="presParOf" srcId="{509D80DB-4D6B-4D69-B6C9-0CFF21A532FE}" destId="{756CAA60-7A23-4053-8D14-2B17CBA9A04A}" srcOrd="1" destOrd="0" presId="urn:microsoft.com/office/officeart/2005/8/layout/radial6"/>
    <dgm:cxn modelId="{06B5F81B-2ACC-4E90-9F1A-6FDD831A4AA6}" type="presParOf" srcId="{509D80DB-4D6B-4D69-B6C9-0CFF21A532FE}" destId="{7A303A01-1EA8-49F6-BCB4-62D9FA530D3B}" srcOrd="2" destOrd="0" presId="urn:microsoft.com/office/officeart/2005/8/layout/radial6"/>
    <dgm:cxn modelId="{151DB4DC-4B73-4007-8A3D-6C8DC6AFFB53}" type="presParOf" srcId="{509D80DB-4D6B-4D69-B6C9-0CFF21A532FE}" destId="{C799029A-162F-40BB-81C3-566CB6D2A404}" srcOrd="3" destOrd="0" presId="urn:microsoft.com/office/officeart/2005/8/layout/radial6"/>
    <dgm:cxn modelId="{7507C230-465B-4AE7-9079-A394A9EC10F2}" type="presParOf" srcId="{509D80DB-4D6B-4D69-B6C9-0CFF21A532FE}" destId="{2282A99C-1FC6-4C08-8558-BD3CAD008912}" srcOrd="4" destOrd="0" presId="urn:microsoft.com/office/officeart/2005/8/layout/radial6"/>
    <dgm:cxn modelId="{E2D816A7-309E-47E8-AD22-213E54F7D8C4}" type="presParOf" srcId="{509D80DB-4D6B-4D69-B6C9-0CFF21A532FE}" destId="{90FC09E4-F8AC-43A3-8ACB-6165D0011A68}" srcOrd="5" destOrd="0" presId="urn:microsoft.com/office/officeart/2005/8/layout/radial6"/>
    <dgm:cxn modelId="{794EE0A2-C038-45B7-B431-77D5C91D5072}" type="presParOf" srcId="{509D80DB-4D6B-4D69-B6C9-0CFF21A532FE}" destId="{74009111-8253-457A-A6EE-2BD3CBD5066E}" srcOrd="6" destOrd="0" presId="urn:microsoft.com/office/officeart/2005/8/layout/radial6"/>
    <dgm:cxn modelId="{9A968BD6-E91C-4088-962D-12647982E072}" type="presParOf" srcId="{509D80DB-4D6B-4D69-B6C9-0CFF21A532FE}" destId="{9D30F5FB-5CED-4EE2-A2DB-4F971028CB28}" srcOrd="7" destOrd="0" presId="urn:microsoft.com/office/officeart/2005/8/layout/radial6"/>
    <dgm:cxn modelId="{4E6B3534-41D3-4996-9118-BF5CD256671D}" type="presParOf" srcId="{509D80DB-4D6B-4D69-B6C9-0CFF21A532FE}" destId="{0F029BEA-3985-4C41-AA00-2644CD5D1640}" srcOrd="8" destOrd="0" presId="urn:microsoft.com/office/officeart/2005/8/layout/radial6"/>
    <dgm:cxn modelId="{80D1D3F0-FA8E-45B3-A709-A67EF9C70680}" type="presParOf" srcId="{509D80DB-4D6B-4D69-B6C9-0CFF21A532FE}" destId="{9FA2A564-46E7-426D-849D-B951BC5A9016}" srcOrd="9" destOrd="0" presId="urn:microsoft.com/office/officeart/2005/8/layout/radial6"/>
    <dgm:cxn modelId="{317DD417-4D91-40B3-81B7-D624C9840B6A}" type="presParOf" srcId="{509D80DB-4D6B-4D69-B6C9-0CFF21A532FE}" destId="{7648ED11-DBF7-418C-9FED-D7A27A213627}" srcOrd="10" destOrd="0" presId="urn:microsoft.com/office/officeart/2005/8/layout/radial6"/>
    <dgm:cxn modelId="{5009C347-C29C-47CC-BECE-111FCA2A90BA}" type="presParOf" srcId="{509D80DB-4D6B-4D69-B6C9-0CFF21A532FE}" destId="{8CCCC975-9EF8-409A-8A3D-4B8C43F93D13}" srcOrd="11" destOrd="0" presId="urn:microsoft.com/office/officeart/2005/8/layout/radial6"/>
    <dgm:cxn modelId="{26A77347-EE30-411D-A5ED-7197E64707FF}" type="presParOf" srcId="{509D80DB-4D6B-4D69-B6C9-0CFF21A532FE}" destId="{D8D3B3F3-815A-4A03-A8E0-AAC407A26276}" srcOrd="12" destOrd="0" presId="urn:microsoft.com/office/officeart/2005/8/layout/radial6"/>
    <dgm:cxn modelId="{18FE8DC8-3A78-4DDA-AA18-C9E017891FB8}" type="presParOf" srcId="{509D80DB-4D6B-4D69-B6C9-0CFF21A532FE}" destId="{65D79CF4-A935-4164-846A-B2C389A3D06D}" srcOrd="13" destOrd="0" presId="urn:microsoft.com/office/officeart/2005/8/layout/radial6"/>
    <dgm:cxn modelId="{BC56EA6C-48BF-435A-AFAE-F1203210D856}" type="presParOf" srcId="{509D80DB-4D6B-4D69-B6C9-0CFF21A532FE}" destId="{44B388BC-6EAF-42BD-8D5D-C73220EF1C07}" srcOrd="14" destOrd="0" presId="urn:microsoft.com/office/officeart/2005/8/layout/radial6"/>
    <dgm:cxn modelId="{656545DE-A7BF-4495-8C71-146E1488F460}" type="presParOf" srcId="{509D80DB-4D6B-4D69-B6C9-0CFF21A532FE}" destId="{DEE2B512-909C-44D2-A874-D0B9702AC5D9}" srcOrd="15" destOrd="0" presId="urn:microsoft.com/office/officeart/2005/8/layout/radial6"/>
    <dgm:cxn modelId="{D8E6E171-F400-4511-A843-67EBF786F09D}" type="presParOf" srcId="{509D80DB-4D6B-4D69-B6C9-0CFF21A532FE}" destId="{AEF1F056-3478-4351-AED5-404C37032D59}" srcOrd="16" destOrd="0" presId="urn:microsoft.com/office/officeart/2005/8/layout/radial6"/>
    <dgm:cxn modelId="{93CAD15C-0989-4147-96E8-E3B8BAA4F695}" type="presParOf" srcId="{509D80DB-4D6B-4D69-B6C9-0CFF21A532FE}" destId="{EC78AFDE-929B-4925-8F90-3D27FDCD8C05}" srcOrd="17" destOrd="0" presId="urn:microsoft.com/office/officeart/2005/8/layout/radial6"/>
    <dgm:cxn modelId="{2A9FB220-7739-4045-907D-66E6E4A6F064}" type="presParOf" srcId="{509D80DB-4D6B-4D69-B6C9-0CFF21A532FE}" destId="{F0CC1AD6-6FDD-49A7-AE2D-4F192621BB46}" srcOrd="18" destOrd="0" presId="urn:microsoft.com/office/officeart/2005/8/layout/radial6"/>
    <dgm:cxn modelId="{D824FAEB-420F-4A45-9D15-0DA14399B1F3}" type="presParOf" srcId="{509D80DB-4D6B-4D69-B6C9-0CFF21A532FE}" destId="{419A20C6-7D5D-4247-B1E8-C7C2F6BE834C}" srcOrd="19" destOrd="0" presId="urn:microsoft.com/office/officeart/2005/8/layout/radial6"/>
    <dgm:cxn modelId="{26F8AE9D-474C-44BD-BEF6-0BDA46EECBD4}" type="presParOf" srcId="{509D80DB-4D6B-4D69-B6C9-0CFF21A532FE}" destId="{FC3C401C-4D2B-4FFE-B095-D425D61592E8}" srcOrd="20" destOrd="0" presId="urn:microsoft.com/office/officeart/2005/8/layout/radial6"/>
    <dgm:cxn modelId="{6A493BE9-AEA7-46C1-8D38-1D85DE64358B}" type="presParOf" srcId="{509D80DB-4D6B-4D69-B6C9-0CFF21A532FE}" destId="{94734D9A-DDC3-40D5-A7DA-85E65BFF6A60}" srcOrd="21" destOrd="0" presId="urn:microsoft.com/office/officeart/2005/8/layout/radial6"/>
    <dgm:cxn modelId="{5F6420BE-5E9E-4A25-90AD-4BDCEA027C9D}" type="presParOf" srcId="{509D80DB-4D6B-4D69-B6C9-0CFF21A532FE}" destId="{C7FECEF9-B005-4D75-BE19-0EAC5E4D1888}" srcOrd="22" destOrd="0" presId="urn:microsoft.com/office/officeart/2005/8/layout/radial6"/>
    <dgm:cxn modelId="{348BFD53-705B-45BE-9E37-4AEA5D0D9886}" type="presParOf" srcId="{509D80DB-4D6B-4D69-B6C9-0CFF21A532FE}" destId="{63D5EC74-73C2-4343-AD9F-9A5F20CA129C}" srcOrd="23" destOrd="0" presId="urn:microsoft.com/office/officeart/2005/8/layout/radial6"/>
    <dgm:cxn modelId="{AEBE4107-D859-4C32-AA85-0BC0BE5854DD}" type="presParOf" srcId="{509D80DB-4D6B-4D69-B6C9-0CFF21A532FE}" destId="{A46D8BE7-5EE7-4F5C-9C55-FFEE69F303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/>
      <dgm:spPr>
        <a:solidFill>
          <a:srgbClr val="92D05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</a:t>
          </a:r>
          <a:r>
            <a:rPr lang="sv-SE" dirty="0" err="1" smtClean="0"/>
            <a:t>architecture</a:t>
          </a:r>
          <a:endParaRPr lang="sv-SE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/>
      <dgm:spPr>
        <a:solidFill>
          <a:srgbClr val="FF000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Instruments</a:t>
          </a:r>
          <a:endParaRPr lang="sv-SE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 custT="1"/>
      <dgm:spPr>
        <a:solidFill>
          <a:srgbClr val="C00000"/>
        </a:solidFill>
      </dgm:spPr>
      <dgm:t>
        <a:bodyPr/>
        <a:lstStyle/>
        <a:p>
          <a:r>
            <a:rPr lang="sv-SE" sz="1400" b="1" dirty="0" smtClean="0"/>
            <a:t>.</a:t>
          </a:r>
          <a:r>
            <a:rPr lang="sv-SE" sz="900" b="1" dirty="0" err="1" smtClean="0"/>
            <a:t>Policies</a:t>
          </a:r>
          <a:r>
            <a:rPr lang="sv-SE" sz="900" b="1" dirty="0" smtClean="0"/>
            <a:t> </a:t>
          </a:r>
          <a:r>
            <a:rPr lang="sv-SE" sz="900" b="1" dirty="0" err="1" smtClean="0"/>
            <a:t>procedures</a:t>
          </a:r>
          <a:r>
            <a:rPr lang="sv-SE" sz="1400" b="1" dirty="0" smtClean="0"/>
            <a:t>, etc.</a:t>
          </a:r>
          <a:endParaRPr lang="sv-SE" sz="1400" b="1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C1957D84-C8AC-49B1-A8B2-BC60BEED3951}">
      <dgm:prSet custT="1"/>
      <dgm:spPr>
        <a:solidFill>
          <a:srgbClr val="FFC000"/>
        </a:solidFill>
      </dgm:spPr>
      <dgm:t>
        <a:bodyPr/>
        <a:lstStyle/>
        <a:p>
          <a:r>
            <a:rPr lang="sv-SE" sz="1400" b="1" dirty="0" err="1" smtClean="0"/>
            <a:t>Launch</a:t>
          </a:r>
          <a:r>
            <a:rPr lang="sv-SE" sz="1400" b="1" dirty="0" smtClean="0"/>
            <a:t> of </a:t>
          </a:r>
        </a:p>
        <a:p>
          <a:r>
            <a:rPr lang="sv-SE" sz="1400" b="1" dirty="0" smtClean="0"/>
            <a:t>TQF</a:t>
          </a:r>
          <a:endParaRPr lang="sv-SE" sz="1400" b="1" dirty="0"/>
        </a:p>
      </dgm:t>
    </dgm:pt>
    <dgm:pt modelId="{C47D45D4-C0FD-43A6-98D5-06EC1BCC822E}" type="parTrans" cxnId="{A17985F8-D3D6-49EB-AE1A-82CC862F1B18}">
      <dgm:prSet/>
      <dgm:spPr/>
      <dgm:t>
        <a:bodyPr/>
        <a:lstStyle/>
        <a:p>
          <a:endParaRPr lang="sv-SE"/>
        </a:p>
      </dgm:t>
    </dgm:pt>
    <dgm:pt modelId="{B6718FAC-28B2-4A6B-9920-9FEE537DF479}" type="sibTrans" cxnId="{A17985F8-D3D6-49EB-AE1A-82CC862F1B18}">
      <dgm:prSet/>
      <dgm:spPr/>
      <dgm:t>
        <a:bodyPr/>
        <a:lstStyle/>
        <a:p>
          <a:endParaRPr lang="sv-SE"/>
        </a:p>
      </dgm:t>
    </dgm:pt>
    <dgm:pt modelId="{E950DE3F-8C9E-4EBF-8231-48E897034CE0}">
      <dgm:prSet/>
      <dgm:spPr/>
      <dgm:t>
        <a:bodyPr/>
        <a:lstStyle/>
        <a:p>
          <a:endParaRPr lang="sv-SE" dirty="0"/>
        </a:p>
      </dgm:t>
    </dgm:pt>
    <dgm:pt modelId="{56D15B1B-E56B-43B7-88F0-A3AED0871656}" type="parTrans" cxnId="{A5727606-8227-4C38-A870-8A06040987CE}">
      <dgm:prSet/>
      <dgm:spPr/>
      <dgm:t>
        <a:bodyPr/>
        <a:lstStyle/>
        <a:p>
          <a:endParaRPr lang="sv-SE"/>
        </a:p>
      </dgm:t>
    </dgm:pt>
    <dgm:pt modelId="{67D6DBD1-BF6B-4AEF-A7B9-4CEAC52BDDC8}" type="sibTrans" cxnId="{A5727606-8227-4C38-A870-8A06040987CE}">
      <dgm:prSet/>
      <dgm:spPr/>
      <dgm:t>
        <a:bodyPr/>
        <a:lstStyle/>
        <a:p>
          <a:endParaRPr lang="sv-SE"/>
        </a:p>
      </dgm:t>
    </dgm:pt>
    <dgm:pt modelId="{1EFCAFF2-97BE-405B-9C0C-B0E6985C2C1B}">
      <dgm:prSet/>
      <dgm:spPr/>
      <dgm:t>
        <a:bodyPr/>
        <a:lstStyle/>
        <a:p>
          <a:endParaRPr lang="sv-SE" dirty="0"/>
        </a:p>
      </dgm:t>
    </dgm:pt>
    <dgm:pt modelId="{F50A2355-B911-4F68-8B18-DD56CF5B0F26}" type="parTrans" cxnId="{D4457F52-6CCB-47EA-B9CF-FE962EB56263}">
      <dgm:prSet/>
      <dgm:spPr/>
      <dgm:t>
        <a:bodyPr/>
        <a:lstStyle/>
        <a:p>
          <a:endParaRPr lang="sv-SE"/>
        </a:p>
      </dgm:t>
    </dgm:pt>
    <dgm:pt modelId="{E40E6848-EDF3-4289-8094-2823CA8AAF3E}" type="sibTrans" cxnId="{D4457F52-6CCB-47EA-B9CF-FE962EB56263}">
      <dgm:prSet/>
      <dgm:spPr/>
      <dgm:t>
        <a:bodyPr/>
        <a:lstStyle/>
        <a:p>
          <a:endParaRPr lang="sv-SE"/>
        </a:p>
      </dgm:t>
    </dgm:pt>
    <dgm:pt modelId="{F2CD02F3-02EC-482F-9310-7E2ABE9DF909}">
      <dgm:prSet/>
      <dgm:spPr/>
      <dgm:t>
        <a:bodyPr/>
        <a:lstStyle/>
        <a:p>
          <a:endParaRPr lang="sv-SE" dirty="0"/>
        </a:p>
      </dgm:t>
    </dgm:pt>
    <dgm:pt modelId="{0CF6A26F-68A0-4770-A09C-0A5AEDE11E83}" type="parTrans" cxnId="{57E6A0CA-FEF9-4C5F-8EAE-F38DA27ED80B}">
      <dgm:prSet/>
      <dgm:spPr/>
      <dgm:t>
        <a:bodyPr/>
        <a:lstStyle/>
        <a:p>
          <a:endParaRPr lang="sv-SE"/>
        </a:p>
      </dgm:t>
    </dgm:pt>
    <dgm:pt modelId="{F4029B6B-C6BB-4DBB-BD49-65B9B4D35DB1}" type="sibTrans" cxnId="{57E6A0CA-FEF9-4C5F-8EAE-F38DA27ED80B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 custScaleX="102343" custScaleY="9732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65D79CF4-A935-4164-846A-B2C389A3D06D}" type="pres">
      <dgm:prSet presAssocID="{C1957D84-C8AC-49B1-A8B2-BC60BEED3951}" presName="node" presStyleLbl="node1" presStyleIdx="4" presStyleCnt="8" custScaleX="213777" custScaleY="194157" custRadScaleRad="101401" custRadScaleInc="-9009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B388BC-6EAF-42BD-8D5D-C73220EF1C07}" type="pres">
      <dgm:prSet presAssocID="{C1957D84-C8AC-49B1-A8B2-BC60BEED3951}" presName="dummy" presStyleCnt="0"/>
      <dgm:spPr/>
    </dgm:pt>
    <dgm:pt modelId="{DEE2B512-909C-44D2-A874-D0B9702AC5D9}" type="pres">
      <dgm:prSet presAssocID="{B6718FAC-28B2-4A6B-9920-9FEE537DF479}" presName="sibTrans" presStyleLbl="sibTrans2D1" presStyleIdx="4" presStyleCnt="8"/>
      <dgm:spPr/>
      <dgm:t>
        <a:bodyPr/>
        <a:lstStyle/>
        <a:p>
          <a:endParaRPr lang="sv-SE"/>
        </a:p>
      </dgm:t>
    </dgm:pt>
    <dgm:pt modelId="{AEF1F056-3478-4351-AED5-404C37032D59}" type="pres">
      <dgm:prSet presAssocID="{1EFCAFF2-97BE-405B-9C0C-B0E6985C2C1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C78AFDE-929B-4925-8F90-3D27FDCD8C05}" type="pres">
      <dgm:prSet presAssocID="{1EFCAFF2-97BE-405B-9C0C-B0E6985C2C1B}" presName="dummy" presStyleCnt="0"/>
      <dgm:spPr/>
    </dgm:pt>
    <dgm:pt modelId="{F0CC1AD6-6FDD-49A7-AE2D-4F192621BB46}" type="pres">
      <dgm:prSet presAssocID="{E40E6848-EDF3-4289-8094-2823CA8AAF3E}" presName="sibTrans" presStyleLbl="sibTrans2D1" presStyleIdx="5" presStyleCnt="8"/>
      <dgm:spPr/>
      <dgm:t>
        <a:bodyPr/>
        <a:lstStyle/>
        <a:p>
          <a:endParaRPr lang="sv-SE"/>
        </a:p>
      </dgm:t>
    </dgm:pt>
    <dgm:pt modelId="{419A20C6-7D5D-4247-B1E8-C7C2F6BE834C}" type="pres">
      <dgm:prSet presAssocID="{F2CD02F3-02EC-482F-9310-7E2ABE9DF90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C3C401C-4D2B-4FFE-B095-D425D61592E8}" type="pres">
      <dgm:prSet presAssocID="{F2CD02F3-02EC-482F-9310-7E2ABE9DF909}" presName="dummy" presStyleCnt="0"/>
      <dgm:spPr/>
    </dgm:pt>
    <dgm:pt modelId="{94734D9A-DDC3-40D5-A7DA-85E65BFF6A60}" type="pres">
      <dgm:prSet presAssocID="{F4029B6B-C6BB-4DBB-BD49-65B9B4D35DB1}" presName="sibTrans" presStyleLbl="sibTrans2D1" presStyleIdx="6" presStyleCnt="8"/>
      <dgm:spPr/>
      <dgm:t>
        <a:bodyPr/>
        <a:lstStyle/>
        <a:p>
          <a:endParaRPr lang="sv-SE"/>
        </a:p>
      </dgm:t>
    </dgm:pt>
    <dgm:pt modelId="{C7FECEF9-B005-4D75-BE19-0EAC5E4D1888}" type="pres">
      <dgm:prSet presAssocID="{E950DE3F-8C9E-4EBF-8231-48E897034CE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D5EC74-73C2-4343-AD9F-9A5F20CA129C}" type="pres">
      <dgm:prSet presAssocID="{E950DE3F-8C9E-4EBF-8231-48E897034CE0}" presName="dummy" presStyleCnt="0"/>
      <dgm:spPr/>
    </dgm:pt>
    <dgm:pt modelId="{A46D8BE7-5EE7-4F5C-9C55-FFEE69F3038B}" type="pres">
      <dgm:prSet presAssocID="{67D6DBD1-BF6B-4AEF-A7B9-4CEAC52BDDC8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D4457F52-6CCB-47EA-B9CF-FE962EB56263}" srcId="{2DAD7886-B208-4CDE-BCA5-0F3369FAEE2E}" destId="{1EFCAFF2-97BE-405B-9C0C-B0E6985C2C1B}" srcOrd="5" destOrd="0" parTransId="{F50A2355-B911-4F68-8B18-DD56CF5B0F26}" sibTransId="{E40E6848-EDF3-4289-8094-2823CA8AAF3E}"/>
    <dgm:cxn modelId="{E4A7D8C4-09DD-431F-953F-68A6484BFB4C}" type="presOf" srcId="{846A1B17-E6D4-47B5-9231-E3133EB8750B}" destId="{509D80DB-4D6B-4D69-B6C9-0CFF21A532FE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741DB9B1-07BF-4CBC-9A83-12140E6D0D9C}" type="presOf" srcId="{B6718FAC-28B2-4A6B-9920-9FEE537DF479}" destId="{DEE2B512-909C-44D2-A874-D0B9702AC5D9}" srcOrd="0" destOrd="0" presId="urn:microsoft.com/office/officeart/2005/8/layout/radial6"/>
    <dgm:cxn modelId="{A17985F8-D3D6-49EB-AE1A-82CC862F1B18}" srcId="{2DAD7886-B208-4CDE-BCA5-0F3369FAEE2E}" destId="{C1957D84-C8AC-49B1-A8B2-BC60BEED3951}" srcOrd="4" destOrd="0" parTransId="{C47D45D4-C0FD-43A6-98D5-06EC1BCC822E}" sibTransId="{B6718FAC-28B2-4A6B-9920-9FEE537DF479}"/>
    <dgm:cxn modelId="{50B2FC1D-A9FD-4FE1-B517-4715EAAE60EA}" type="presOf" srcId="{1EFCAFF2-97BE-405B-9C0C-B0E6985C2C1B}" destId="{AEF1F056-3478-4351-AED5-404C37032D59}" srcOrd="0" destOrd="0" presId="urn:microsoft.com/office/officeart/2005/8/layout/radial6"/>
    <dgm:cxn modelId="{10A30625-E783-49A4-8E34-7386DC303C45}" type="presOf" srcId="{3CA52999-A7C3-4894-BA43-00449E8FBD0F}" destId="{9FA2A564-46E7-426D-849D-B951BC5A9016}" srcOrd="0" destOrd="0" presId="urn:microsoft.com/office/officeart/2005/8/layout/radial6"/>
    <dgm:cxn modelId="{D61E9EC7-9415-427F-9A0E-EAE4A7C3D38B}" type="presOf" srcId="{F4029B6B-C6BB-4DBB-BD49-65B9B4D35DB1}" destId="{94734D9A-DDC3-40D5-A7DA-85E65BFF6A60}" srcOrd="0" destOrd="0" presId="urn:microsoft.com/office/officeart/2005/8/layout/radial6"/>
    <dgm:cxn modelId="{AB94A46D-5702-4D08-9AD9-BE88DCB9C9B2}" type="presOf" srcId="{E950DE3F-8C9E-4EBF-8231-48E897034CE0}" destId="{C7FECEF9-B005-4D75-BE19-0EAC5E4D1888}" srcOrd="0" destOrd="0" presId="urn:microsoft.com/office/officeart/2005/8/layout/radial6"/>
    <dgm:cxn modelId="{55E50053-87F3-4301-9E11-49735439BC2D}" type="presOf" srcId="{67D6DBD1-BF6B-4AEF-A7B9-4CEAC52BDDC8}" destId="{A46D8BE7-5EE7-4F5C-9C55-FFEE69F3038B}" srcOrd="0" destOrd="0" presId="urn:microsoft.com/office/officeart/2005/8/layout/radial6"/>
    <dgm:cxn modelId="{5BD25272-36EF-43CE-BBD8-0497474F4E90}" type="presOf" srcId="{F2CD02F3-02EC-482F-9310-7E2ABE9DF909}" destId="{419A20C6-7D5D-4247-B1E8-C7C2F6BE834C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3CF8A700-B595-4F1D-B3B8-D0C7B0A3C804}" type="presOf" srcId="{86EDDA85-7402-4104-ACA8-DA8AE6614717}" destId="{D8D3B3F3-815A-4A03-A8E0-AAC407A26276}" srcOrd="0" destOrd="0" presId="urn:microsoft.com/office/officeart/2005/8/layout/radial6"/>
    <dgm:cxn modelId="{DF6DF50F-827E-4DD3-8F65-AB4E5B97E8DD}" type="presOf" srcId="{F0F79C4D-58B2-4CBC-B3E6-F6E1150012FF}" destId="{7648ED11-DBF7-418C-9FED-D7A27A213627}" srcOrd="0" destOrd="0" presId="urn:microsoft.com/office/officeart/2005/8/layout/radial6"/>
    <dgm:cxn modelId="{57E6A0CA-FEF9-4C5F-8EAE-F38DA27ED80B}" srcId="{2DAD7886-B208-4CDE-BCA5-0F3369FAEE2E}" destId="{F2CD02F3-02EC-482F-9310-7E2ABE9DF909}" srcOrd="6" destOrd="0" parTransId="{0CF6A26F-68A0-4770-A09C-0A5AEDE11E83}" sibTransId="{F4029B6B-C6BB-4DBB-BD49-65B9B4D35DB1}"/>
    <dgm:cxn modelId="{3628AF06-F3F9-4384-BC00-91B4C42B4AEB}" type="presOf" srcId="{E40E6848-EDF3-4289-8094-2823CA8AAF3E}" destId="{F0CC1AD6-6FDD-49A7-AE2D-4F192621BB46}" srcOrd="0" destOrd="0" presId="urn:microsoft.com/office/officeart/2005/8/layout/radial6"/>
    <dgm:cxn modelId="{192967E8-8656-4FD9-8E86-EEE70CC9BB1C}" type="presOf" srcId="{5404CD52-539A-48A2-8BE8-91A559517BF7}" destId="{756CAA60-7A23-4053-8D14-2B17CBA9A04A}" srcOrd="0" destOrd="0" presId="urn:microsoft.com/office/officeart/2005/8/layout/radial6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30CD27BA-A673-40AE-8825-BCBD9A827924}" type="presOf" srcId="{FCEADD36-6241-4D9C-BD4B-5A35070FB228}" destId="{C799029A-162F-40BB-81C3-566CB6D2A404}" srcOrd="0" destOrd="0" presId="urn:microsoft.com/office/officeart/2005/8/layout/radial6"/>
    <dgm:cxn modelId="{6A8EB1F1-3A61-4391-BD1D-95F1738DDEE3}" type="presOf" srcId="{7D99F329-DC19-4845-8979-5B62F19B8FEC}" destId="{9D30F5FB-5CED-4EE2-A2DB-4F971028CB28}" srcOrd="0" destOrd="0" presId="urn:microsoft.com/office/officeart/2005/8/layout/radial6"/>
    <dgm:cxn modelId="{62602332-B56C-4974-8C00-02C72706EE41}" type="presOf" srcId="{2DAD7886-B208-4CDE-BCA5-0F3369FAEE2E}" destId="{0C31A65B-48F9-4E64-98C6-24F0F7A96B7C}" srcOrd="0" destOrd="0" presId="urn:microsoft.com/office/officeart/2005/8/layout/radial6"/>
    <dgm:cxn modelId="{2F81E59B-DFAD-46FF-8108-A1A1E7CCB253}" type="presOf" srcId="{8BB483E2-0E6B-453B-9A32-DF52B9089ED1}" destId="{2282A99C-1FC6-4C08-8558-BD3CAD008912}" srcOrd="0" destOrd="0" presId="urn:microsoft.com/office/officeart/2005/8/layout/radial6"/>
    <dgm:cxn modelId="{241EF118-ACC9-496E-9B6A-7CC3702BE52B}" type="presOf" srcId="{C1957D84-C8AC-49B1-A8B2-BC60BEED3951}" destId="{65D79CF4-A935-4164-846A-B2C389A3D06D}" srcOrd="0" destOrd="0" presId="urn:microsoft.com/office/officeart/2005/8/layout/radial6"/>
    <dgm:cxn modelId="{A5727606-8227-4C38-A870-8A06040987CE}" srcId="{2DAD7886-B208-4CDE-BCA5-0F3369FAEE2E}" destId="{E950DE3F-8C9E-4EBF-8231-48E897034CE0}" srcOrd="7" destOrd="0" parTransId="{56D15B1B-E56B-43B7-88F0-A3AED0871656}" sibTransId="{67D6DBD1-BF6B-4AEF-A7B9-4CEAC52BDDC8}"/>
    <dgm:cxn modelId="{A2852384-9063-426D-A2EF-3425656D719C}" type="presOf" srcId="{28A522DB-71C4-42F0-9BA4-699AD7E1B0A6}" destId="{74009111-8253-457A-A6EE-2BD3CBD5066E}" srcOrd="0" destOrd="0" presId="urn:microsoft.com/office/officeart/2005/8/layout/radial6"/>
    <dgm:cxn modelId="{80EBBE8C-979A-4DCD-AEEB-8C60CE403785}" type="presParOf" srcId="{509D80DB-4D6B-4D69-B6C9-0CFF21A532FE}" destId="{0C31A65B-48F9-4E64-98C6-24F0F7A96B7C}" srcOrd="0" destOrd="0" presId="urn:microsoft.com/office/officeart/2005/8/layout/radial6"/>
    <dgm:cxn modelId="{8484D64C-34A4-4CAD-AB6E-F3F2A589FAA5}" type="presParOf" srcId="{509D80DB-4D6B-4D69-B6C9-0CFF21A532FE}" destId="{756CAA60-7A23-4053-8D14-2B17CBA9A04A}" srcOrd="1" destOrd="0" presId="urn:microsoft.com/office/officeart/2005/8/layout/radial6"/>
    <dgm:cxn modelId="{11C47CEF-0007-434D-8F87-6CB9F40B208A}" type="presParOf" srcId="{509D80DB-4D6B-4D69-B6C9-0CFF21A532FE}" destId="{7A303A01-1EA8-49F6-BCB4-62D9FA530D3B}" srcOrd="2" destOrd="0" presId="urn:microsoft.com/office/officeart/2005/8/layout/radial6"/>
    <dgm:cxn modelId="{4DBA32AA-5C93-4DC1-A5A3-131FAB23653C}" type="presParOf" srcId="{509D80DB-4D6B-4D69-B6C9-0CFF21A532FE}" destId="{C799029A-162F-40BB-81C3-566CB6D2A404}" srcOrd="3" destOrd="0" presId="urn:microsoft.com/office/officeart/2005/8/layout/radial6"/>
    <dgm:cxn modelId="{1B307E96-5B69-49F0-B215-0E6BA38DA3BA}" type="presParOf" srcId="{509D80DB-4D6B-4D69-B6C9-0CFF21A532FE}" destId="{2282A99C-1FC6-4C08-8558-BD3CAD008912}" srcOrd="4" destOrd="0" presId="urn:microsoft.com/office/officeart/2005/8/layout/radial6"/>
    <dgm:cxn modelId="{F47F58E7-99CA-4720-90E9-25A777AA65A4}" type="presParOf" srcId="{509D80DB-4D6B-4D69-B6C9-0CFF21A532FE}" destId="{90FC09E4-F8AC-43A3-8ACB-6165D0011A68}" srcOrd="5" destOrd="0" presId="urn:microsoft.com/office/officeart/2005/8/layout/radial6"/>
    <dgm:cxn modelId="{6148F38F-EBD4-4495-AD0C-83B6F2235C85}" type="presParOf" srcId="{509D80DB-4D6B-4D69-B6C9-0CFF21A532FE}" destId="{74009111-8253-457A-A6EE-2BD3CBD5066E}" srcOrd="6" destOrd="0" presId="urn:microsoft.com/office/officeart/2005/8/layout/radial6"/>
    <dgm:cxn modelId="{FF11A926-8F3B-431A-A116-B7CFBD8C0F65}" type="presParOf" srcId="{509D80DB-4D6B-4D69-B6C9-0CFF21A532FE}" destId="{9D30F5FB-5CED-4EE2-A2DB-4F971028CB28}" srcOrd="7" destOrd="0" presId="urn:microsoft.com/office/officeart/2005/8/layout/radial6"/>
    <dgm:cxn modelId="{75ED553C-9891-4F75-AE11-CBF5B1B4A9AA}" type="presParOf" srcId="{509D80DB-4D6B-4D69-B6C9-0CFF21A532FE}" destId="{0F029BEA-3985-4C41-AA00-2644CD5D1640}" srcOrd="8" destOrd="0" presId="urn:microsoft.com/office/officeart/2005/8/layout/radial6"/>
    <dgm:cxn modelId="{D014C3DE-24BE-4DED-8714-66B4734FF7C0}" type="presParOf" srcId="{509D80DB-4D6B-4D69-B6C9-0CFF21A532FE}" destId="{9FA2A564-46E7-426D-849D-B951BC5A9016}" srcOrd="9" destOrd="0" presId="urn:microsoft.com/office/officeart/2005/8/layout/radial6"/>
    <dgm:cxn modelId="{01C0D61A-019E-458F-8CD5-E8B06524A2B9}" type="presParOf" srcId="{509D80DB-4D6B-4D69-B6C9-0CFF21A532FE}" destId="{7648ED11-DBF7-418C-9FED-D7A27A213627}" srcOrd="10" destOrd="0" presId="urn:microsoft.com/office/officeart/2005/8/layout/radial6"/>
    <dgm:cxn modelId="{7CBC86B9-114D-4504-BE4C-E7A2CD05F6F7}" type="presParOf" srcId="{509D80DB-4D6B-4D69-B6C9-0CFF21A532FE}" destId="{8CCCC975-9EF8-409A-8A3D-4B8C43F93D13}" srcOrd="11" destOrd="0" presId="urn:microsoft.com/office/officeart/2005/8/layout/radial6"/>
    <dgm:cxn modelId="{27F8557C-8D2B-410B-85CB-71A4215C3293}" type="presParOf" srcId="{509D80DB-4D6B-4D69-B6C9-0CFF21A532FE}" destId="{D8D3B3F3-815A-4A03-A8E0-AAC407A26276}" srcOrd="12" destOrd="0" presId="urn:microsoft.com/office/officeart/2005/8/layout/radial6"/>
    <dgm:cxn modelId="{2CE3D4E3-953F-4B4A-8B49-94FF56942F4A}" type="presParOf" srcId="{509D80DB-4D6B-4D69-B6C9-0CFF21A532FE}" destId="{65D79CF4-A935-4164-846A-B2C389A3D06D}" srcOrd="13" destOrd="0" presId="urn:microsoft.com/office/officeart/2005/8/layout/radial6"/>
    <dgm:cxn modelId="{9933B426-AFE2-4D06-84D2-31E8F60757BF}" type="presParOf" srcId="{509D80DB-4D6B-4D69-B6C9-0CFF21A532FE}" destId="{44B388BC-6EAF-42BD-8D5D-C73220EF1C07}" srcOrd="14" destOrd="0" presId="urn:microsoft.com/office/officeart/2005/8/layout/radial6"/>
    <dgm:cxn modelId="{1DF4CB1A-CF14-45DC-9BD2-722FA613CB9C}" type="presParOf" srcId="{509D80DB-4D6B-4D69-B6C9-0CFF21A532FE}" destId="{DEE2B512-909C-44D2-A874-D0B9702AC5D9}" srcOrd="15" destOrd="0" presId="urn:microsoft.com/office/officeart/2005/8/layout/radial6"/>
    <dgm:cxn modelId="{30FDEC13-6F84-4D6E-AEB7-D093720A3E16}" type="presParOf" srcId="{509D80DB-4D6B-4D69-B6C9-0CFF21A532FE}" destId="{AEF1F056-3478-4351-AED5-404C37032D59}" srcOrd="16" destOrd="0" presId="urn:microsoft.com/office/officeart/2005/8/layout/radial6"/>
    <dgm:cxn modelId="{0863291C-44DB-4898-BE61-EF7121B5F44E}" type="presParOf" srcId="{509D80DB-4D6B-4D69-B6C9-0CFF21A532FE}" destId="{EC78AFDE-929B-4925-8F90-3D27FDCD8C05}" srcOrd="17" destOrd="0" presId="urn:microsoft.com/office/officeart/2005/8/layout/radial6"/>
    <dgm:cxn modelId="{866379E4-E135-4B11-A225-1E28884E3EB6}" type="presParOf" srcId="{509D80DB-4D6B-4D69-B6C9-0CFF21A532FE}" destId="{F0CC1AD6-6FDD-49A7-AE2D-4F192621BB46}" srcOrd="18" destOrd="0" presId="urn:microsoft.com/office/officeart/2005/8/layout/radial6"/>
    <dgm:cxn modelId="{D227D75D-A6DD-4848-93AE-9F44C5B95D45}" type="presParOf" srcId="{509D80DB-4D6B-4D69-B6C9-0CFF21A532FE}" destId="{419A20C6-7D5D-4247-B1E8-C7C2F6BE834C}" srcOrd="19" destOrd="0" presId="urn:microsoft.com/office/officeart/2005/8/layout/radial6"/>
    <dgm:cxn modelId="{92B5DFDC-A8EE-4599-8BDA-0E90CF0EA8C4}" type="presParOf" srcId="{509D80DB-4D6B-4D69-B6C9-0CFF21A532FE}" destId="{FC3C401C-4D2B-4FFE-B095-D425D61592E8}" srcOrd="20" destOrd="0" presId="urn:microsoft.com/office/officeart/2005/8/layout/radial6"/>
    <dgm:cxn modelId="{841AFADB-395D-40F5-9165-885A9552A945}" type="presParOf" srcId="{509D80DB-4D6B-4D69-B6C9-0CFF21A532FE}" destId="{94734D9A-DDC3-40D5-A7DA-85E65BFF6A60}" srcOrd="21" destOrd="0" presId="urn:microsoft.com/office/officeart/2005/8/layout/radial6"/>
    <dgm:cxn modelId="{385559C0-9B72-4FA2-B20B-FE0DF103FA53}" type="presParOf" srcId="{509D80DB-4D6B-4D69-B6C9-0CFF21A532FE}" destId="{C7FECEF9-B005-4D75-BE19-0EAC5E4D1888}" srcOrd="22" destOrd="0" presId="urn:microsoft.com/office/officeart/2005/8/layout/radial6"/>
    <dgm:cxn modelId="{599AD7B7-F5B7-4391-B4EF-87C9A6B03924}" type="presParOf" srcId="{509D80DB-4D6B-4D69-B6C9-0CFF21A532FE}" destId="{63D5EC74-73C2-4343-AD9F-9A5F20CA129C}" srcOrd="23" destOrd="0" presId="urn:microsoft.com/office/officeart/2005/8/layout/radial6"/>
    <dgm:cxn modelId="{E124C1C8-F480-4BB2-AB01-09BEB8846D81}" type="presParOf" srcId="{509D80DB-4D6B-4D69-B6C9-0CFF21A532FE}" destId="{A46D8BE7-5EE7-4F5C-9C55-FFEE69F303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 custT="1"/>
      <dgm:spPr>
        <a:solidFill>
          <a:srgbClr val="00B050"/>
        </a:solidFill>
      </dgm:spPr>
      <dgm:t>
        <a:bodyPr/>
        <a:lstStyle/>
        <a:p>
          <a:r>
            <a:rPr lang="sv-SE" sz="1000" dirty="0" smtClean="0"/>
            <a:t>.</a:t>
          </a:r>
          <a:r>
            <a:rPr lang="sv-SE" sz="1000" dirty="0" err="1" smtClean="0"/>
            <a:t>Framework</a:t>
          </a:r>
          <a:r>
            <a:rPr lang="sv-SE" sz="1000" dirty="0" smtClean="0"/>
            <a:t> </a:t>
          </a:r>
          <a:r>
            <a:rPr lang="sv-SE" sz="1000" dirty="0" err="1" smtClean="0"/>
            <a:t>architecture</a:t>
          </a:r>
          <a:endParaRPr lang="sv-SE" sz="1000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 custT="1"/>
      <dgm:spPr>
        <a:solidFill>
          <a:srgbClr val="FF0000"/>
        </a:solidFill>
      </dgm:spPr>
      <dgm:t>
        <a:bodyPr/>
        <a:lstStyle/>
        <a:p>
          <a:r>
            <a:rPr lang="sv-SE" sz="1000" dirty="0" smtClean="0"/>
            <a:t>.</a:t>
          </a:r>
          <a:r>
            <a:rPr lang="sv-SE" sz="1000" dirty="0" err="1" smtClean="0"/>
            <a:t>Framework</a:t>
          </a:r>
          <a:r>
            <a:rPr lang="sv-SE" sz="1000" dirty="0" smtClean="0"/>
            <a:t> Instruments</a:t>
          </a:r>
          <a:endParaRPr lang="sv-SE" sz="1000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 custT="1"/>
      <dgm:spPr>
        <a:solidFill>
          <a:srgbClr val="C00000"/>
        </a:solidFill>
      </dgm:spPr>
      <dgm:t>
        <a:bodyPr/>
        <a:lstStyle/>
        <a:p>
          <a:r>
            <a:rPr lang="sv-SE" sz="1000" b="1" dirty="0" smtClean="0"/>
            <a:t>.</a:t>
          </a:r>
          <a:r>
            <a:rPr lang="sv-SE" sz="1000" b="1" dirty="0" err="1" smtClean="0"/>
            <a:t>Policies</a:t>
          </a:r>
          <a:r>
            <a:rPr lang="sv-SE" sz="1000" b="1" dirty="0" smtClean="0"/>
            <a:t> </a:t>
          </a:r>
          <a:r>
            <a:rPr lang="sv-SE" sz="1000" b="1" dirty="0" err="1" smtClean="0"/>
            <a:t>procedures</a:t>
          </a:r>
          <a:r>
            <a:rPr lang="sv-SE" sz="1000" b="1" dirty="0" smtClean="0"/>
            <a:t>, etc.</a:t>
          </a:r>
          <a:endParaRPr lang="sv-SE" sz="1000" b="1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C1957D84-C8AC-49B1-A8B2-BC60BEED3951}">
      <dgm:prSet custT="1"/>
      <dgm:spPr>
        <a:solidFill>
          <a:srgbClr val="FFC000"/>
        </a:solidFill>
      </dgm:spPr>
      <dgm:t>
        <a:bodyPr/>
        <a:lstStyle/>
        <a:p>
          <a:r>
            <a:rPr lang="sv-SE" sz="1000" b="0" dirty="0" err="1" smtClean="0"/>
            <a:t>Launch</a:t>
          </a:r>
          <a:r>
            <a:rPr lang="sv-SE" sz="1000" b="0" dirty="0" smtClean="0"/>
            <a:t> of TQF</a:t>
          </a:r>
          <a:endParaRPr lang="sv-SE" sz="1000" b="0" dirty="0"/>
        </a:p>
      </dgm:t>
    </dgm:pt>
    <dgm:pt modelId="{C47D45D4-C0FD-43A6-98D5-06EC1BCC822E}" type="parTrans" cxnId="{A17985F8-D3D6-49EB-AE1A-82CC862F1B18}">
      <dgm:prSet/>
      <dgm:spPr/>
      <dgm:t>
        <a:bodyPr/>
        <a:lstStyle/>
        <a:p>
          <a:endParaRPr lang="sv-SE"/>
        </a:p>
      </dgm:t>
    </dgm:pt>
    <dgm:pt modelId="{B6718FAC-28B2-4A6B-9920-9FEE537DF479}" type="sibTrans" cxnId="{A17985F8-D3D6-49EB-AE1A-82CC862F1B18}">
      <dgm:prSet/>
      <dgm:spPr/>
      <dgm:t>
        <a:bodyPr/>
        <a:lstStyle/>
        <a:p>
          <a:endParaRPr lang="sv-SE"/>
        </a:p>
      </dgm:t>
    </dgm:pt>
    <dgm:pt modelId="{E950DE3F-8C9E-4EBF-8231-48E897034CE0}">
      <dgm:prSet/>
      <dgm:spPr/>
      <dgm:t>
        <a:bodyPr/>
        <a:lstStyle/>
        <a:p>
          <a:endParaRPr lang="sv-SE" dirty="0"/>
        </a:p>
      </dgm:t>
    </dgm:pt>
    <dgm:pt modelId="{56D15B1B-E56B-43B7-88F0-A3AED0871656}" type="parTrans" cxnId="{A5727606-8227-4C38-A870-8A06040987CE}">
      <dgm:prSet/>
      <dgm:spPr/>
      <dgm:t>
        <a:bodyPr/>
        <a:lstStyle/>
        <a:p>
          <a:endParaRPr lang="sv-SE"/>
        </a:p>
      </dgm:t>
    </dgm:pt>
    <dgm:pt modelId="{67D6DBD1-BF6B-4AEF-A7B9-4CEAC52BDDC8}" type="sibTrans" cxnId="{A5727606-8227-4C38-A870-8A06040987CE}">
      <dgm:prSet/>
      <dgm:spPr/>
      <dgm:t>
        <a:bodyPr/>
        <a:lstStyle/>
        <a:p>
          <a:endParaRPr lang="sv-SE"/>
        </a:p>
      </dgm:t>
    </dgm:pt>
    <dgm:pt modelId="{1EFCAFF2-97BE-405B-9C0C-B0E6985C2C1B}">
      <dgm:prSet custT="1"/>
      <dgm:spPr>
        <a:solidFill>
          <a:srgbClr val="0070C0"/>
        </a:solidFill>
      </dgm:spPr>
      <dgm:t>
        <a:bodyPr/>
        <a:lstStyle/>
        <a:p>
          <a:r>
            <a:rPr lang="sv-SE" sz="1400" b="1" dirty="0" err="1" smtClean="0"/>
            <a:t>Existing</a:t>
          </a:r>
          <a:r>
            <a:rPr lang="sv-SE" sz="1400" b="1" dirty="0" smtClean="0"/>
            <a:t> </a:t>
          </a:r>
          <a:r>
            <a:rPr lang="sv-SE" sz="1400" b="1" dirty="0" err="1" smtClean="0"/>
            <a:t>qualifications</a:t>
          </a:r>
          <a:endParaRPr lang="sv-SE" sz="1400" b="1" dirty="0"/>
        </a:p>
      </dgm:t>
    </dgm:pt>
    <dgm:pt modelId="{F50A2355-B911-4F68-8B18-DD56CF5B0F26}" type="parTrans" cxnId="{D4457F52-6CCB-47EA-B9CF-FE962EB56263}">
      <dgm:prSet/>
      <dgm:spPr/>
      <dgm:t>
        <a:bodyPr/>
        <a:lstStyle/>
        <a:p>
          <a:endParaRPr lang="sv-SE"/>
        </a:p>
      </dgm:t>
    </dgm:pt>
    <dgm:pt modelId="{E40E6848-EDF3-4289-8094-2823CA8AAF3E}" type="sibTrans" cxnId="{D4457F52-6CCB-47EA-B9CF-FE962EB56263}">
      <dgm:prSet/>
      <dgm:spPr/>
      <dgm:t>
        <a:bodyPr/>
        <a:lstStyle/>
        <a:p>
          <a:endParaRPr lang="sv-SE"/>
        </a:p>
      </dgm:t>
    </dgm:pt>
    <dgm:pt modelId="{F2CD02F3-02EC-482F-9310-7E2ABE9DF909}">
      <dgm:prSet/>
      <dgm:spPr/>
      <dgm:t>
        <a:bodyPr/>
        <a:lstStyle/>
        <a:p>
          <a:endParaRPr lang="sv-SE" dirty="0"/>
        </a:p>
      </dgm:t>
    </dgm:pt>
    <dgm:pt modelId="{0CF6A26F-68A0-4770-A09C-0A5AEDE11E83}" type="parTrans" cxnId="{57E6A0CA-FEF9-4C5F-8EAE-F38DA27ED80B}">
      <dgm:prSet/>
      <dgm:spPr/>
      <dgm:t>
        <a:bodyPr/>
        <a:lstStyle/>
        <a:p>
          <a:endParaRPr lang="sv-SE"/>
        </a:p>
      </dgm:t>
    </dgm:pt>
    <dgm:pt modelId="{F4029B6B-C6BB-4DBB-BD49-65B9B4D35DB1}" type="sibTrans" cxnId="{57E6A0CA-FEF9-4C5F-8EAE-F38DA27ED80B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 custScaleX="102343" custScaleY="9732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65D79CF4-A935-4164-846A-B2C389A3D06D}" type="pres">
      <dgm:prSet presAssocID="{C1957D84-C8AC-49B1-A8B2-BC60BEED3951}" presName="node" presStyleLbl="node1" presStyleIdx="4" presStyleCnt="8" custScaleX="125392" custScaleY="112015" custRadScaleRad="101401" custRadScaleInc="-9009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B388BC-6EAF-42BD-8D5D-C73220EF1C07}" type="pres">
      <dgm:prSet presAssocID="{C1957D84-C8AC-49B1-A8B2-BC60BEED3951}" presName="dummy" presStyleCnt="0"/>
      <dgm:spPr/>
    </dgm:pt>
    <dgm:pt modelId="{DEE2B512-909C-44D2-A874-D0B9702AC5D9}" type="pres">
      <dgm:prSet presAssocID="{B6718FAC-28B2-4A6B-9920-9FEE537DF479}" presName="sibTrans" presStyleLbl="sibTrans2D1" presStyleIdx="4" presStyleCnt="8"/>
      <dgm:spPr/>
      <dgm:t>
        <a:bodyPr/>
        <a:lstStyle/>
        <a:p>
          <a:endParaRPr lang="sv-SE"/>
        </a:p>
      </dgm:t>
    </dgm:pt>
    <dgm:pt modelId="{AEF1F056-3478-4351-AED5-404C37032D59}" type="pres">
      <dgm:prSet presAssocID="{1EFCAFF2-97BE-405B-9C0C-B0E6985C2C1B}" presName="node" presStyleLbl="node1" presStyleIdx="5" presStyleCnt="8" custScaleX="211395" custScaleY="19717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C78AFDE-929B-4925-8F90-3D27FDCD8C05}" type="pres">
      <dgm:prSet presAssocID="{1EFCAFF2-97BE-405B-9C0C-B0E6985C2C1B}" presName="dummy" presStyleCnt="0"/>
      <dgm:spPr/>
    </dgm:pt>
    <dgm:pt modelId="{F0CC1AD6-6FDD-49A7-AE2D-4F192621BB46}" type="pres">
      <dgm:prSet presAssocID="{E40E6848-EDF3-4289-8094-2823CA8AAF3E}" presName="sibTrans" presStyleLbl="sibTrans2D1" presStyleIdx="5" presStyleCnt="8"/>
      <dgm:spPr/>
      <dgm:t>
        <a:bodyPr/>
        <a:lstStyle/>
        <a:p>
          <a:endParaRPr lang="sv-SE"/>
        </a:p>
      </dgm:t>
    </dgm:pt>
    <dgm:pt modelId="{419A20C6-7D5D-4247-B1E8-C7C2F6BE834C}" type="pres">
      <dgm:prSet presAssocID="{F2CD02F3-02EC-482F-9310-7E2ABE9DF90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C3C401C-4D2B-4FFE-B095-D425D61592E8}" type="pres">
      <dgm:prSet presAssocID="{F2CD02F3-02EC-482F-9310-7E2ABE9DF909}" presName="dummy" presStyleCnt="0"/>
      <dgm:spPr/>
    </dgm:pt>
    <dgm:pt modelId="{94734D9A-DDC3-40D5-A7DA-85E65BFF6A60}" type="pres">
      <dgm:prSet presAssocID="{F4029B6B-C6BB-4DBB-BD49-65B9B4D35DB1}" presName="sibTrans" presStyleLbl="sibTrans2D1" presStyleIdx="6" presStyleCnt="8"/>
      <dgm:spPr/>
      <dgm:t>
        <a:bodyPr/>
        <a:lstStyle/>
        <a:p>
          <a:endParaRPr lang="sv-SE"/>
        </a:p>
      </dgm:t>
    </dgm:pt>
    <dgm:pt modelId="{C7FECEF9-B005-4D75-BE19-0EAC5E4D1888}" type="pres">
      <dgm:prSet presAssocID="{E950DE3F-8C9E-4EBF-8231-48E897034CE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D5EC74-73C2-4343-AD9F-9A5F20CA129C}" type="pres">
      <dgm:prSet presAssocID="{E950DE3F-8C9E-4EBF-8231-48E897034CE0}" presName="dummy" presStyleCnt="0"/>
      <dgm:spPr/>
    </dgm:pt>
    <dgm:pt modelId="{A46D8BE7-5EE7-4F5C-9C55-FFEE69F3038B}" type="pres">
      <dgm:prSet presAssocID="{67D6DBD1-BF6B-4AEF-A7B9-4CEAC52BDDC8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D4457F52-6CCB-47EA-B9CF-FE962EB56263}" srcId="{2DAD7886-B208-4CDE-BCA5-0F3369FAEE2E}" destId="{1EFCAFF2-97BE-405B-9C0C-B0E6985C2C1B}" srcOrd="5" destOrd="0" parTransId="{F50A2355-B911-4F68-8B18-DD56CF5B0F26}" sibTransId="{E40E6848-EDF3-4289-8094-2823CA8AAF3E}"/>
    <dgm:cxn modelId="{DBEC5E84-B09B-4435-924F-F6446976D3F1}" type="presOf" srcId="{E40E6848-EDF3-4289-8094-2823CA8AAF3E}" destId="{F0CC1AD6-6FDD-49A7-AE2D-4F192621BB46}" srcOrd="0" destOrd="0" presId="urn:microsoft.com/office/officeart/2005/8/layout/radial6"/>
    <dgm:cxn modelId="{4896845F-B205-436D-B846-FA1C2C2761A0}" type="presOf" srcId="{3CA52999-A7C3-4894-BA43-00449E8FBD0F}" destId="{9FA2A564-46E7-426D-849D-B951BC5A9016}" srcOrd="0" destOrd="0" presId="urn:microsoft.com/office/officeart/2005/8/layout/radial6"/>
    <dgm:cxn modelId="{04FA7508-E1AA-4BFC-9DB2-780293190FCF}" type="presOf" srcId="{5404CD52-539A-48A2-8BE8-91A559517BF7}" destId="{756CAA60-7A23-4053-8D14-2B17CBA9A04A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67A39AA1-5AA8-464E-BD86-BF13DC2622AE}" type="presOf" srcId="{FCEADD36-6241-4D9C-BD4B-5A35070FB228}" destId="{C799029A-162F-40BB-81C3-566CB6D2A404}" srcOrd="0" destOrd="0" presId="urn:microsoft.com/office/officeart/2005/8/layout/radial6"/>
    <dgm:cxn modelId="{A17985F8-D3D6-49EB-AE1A-82CC862F1B18}" srcId="{2DAD7886-B208-4CDE-BCA5-0F3369FAEE2E}" destId="{C1957D84-C8AC-49B1-A8B2-BC60BEED3951}" srcOrd="4" destOrd="0" parTransId="{C47D45D4-C0FD-43A6-98D5-06EC1BCC822E}" sibTransId="{B6718FAC-28B2-4A6B-9920-9FEE537DF479}"/>
    <dgm:cxn modelId="{74E2A0AA-1CFB-4A02-98A1-E1F3E1F37E5C}" type="presOf" srcId="{F2CD02F3-02EC-482F-9310-7E2ABE9DF909}" destId="{419A20C6-7D5D-4247-B1E8-C7C2F6BE834C}" srcOrd="0" destOrd="0" presId="urn:microsoft.com/office/officeart/2005/8/layout/radial6"/>
    <dgm:cxn modelId="{6923E2B0-3B59-4936-A37B-4D9DB1E6BD6C}" type="presOf" srcId="{C1957D84-C8AC-49B1-A8B2-BC60BEED3951}" destId="{65D79CF4-A935-4164-846A-B2C389A3D06D}" srcOrd="0" destOrd="0" presId="urn:microsoft.com/office/officeart/2005/8/layout/radial6"/>
    <dgm:cxn modelId="{0B482C61-DF23-4E3D-9360-0FC618496533}" type="presOf" srcId="{F4029B6B-C6BB-4DBB-BD49-65B9B4D35DB1}" destId="{94734D9A-DDC3-40D5-A7DA-85E65BFF6A60}" srcOrd="0" destOrd="0" presId="urn:microsoft.com/office/officeart/2005/8/layout/radial6"/>
    <dgm:cxn modelId="{0D34BAED-197E-4D38-BA05-EF366C054360}" type="presOf" srcId="{1EFCAFF2-97BE-405B-9C0C-B0E6985C2C1B}" destId="{AEF1F056-3478-4351-AED5-404C37032D59}" srcOrd="0" destOrd="0" presId="urn:microsoft.com/office/officeart/2005/8/layout/radial6"/>
    <dgm:cxn modelId="{33413EC9-DA0F-410B-B1A8-6C973A13EC15}" type="presOf" srcId="{86EDDA85-7402-4104-ACA8-DA8AE6614717}" destId="{D8D3B3F3-815A-4A03-A8E0-AAC407A26276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B1C08056-0F70-41A8-9BD4-DC3BF83B61C4}" type="presOf" srcId="{846A1B17-E6D4-47B5-9231-E3133EB8750B}" destId="{509D80DB-4D6B-4D69-B6C9-0CFF21A532FE}" srcOrd="0" destOrd="0" presId="urn:microsoft.com/office/officeart/2005/8/layout/radial6"/>
    <dgm:cxn modelId="{57E6A0CA-FEF9-4C5F-8EAE-F38DA27ED80B}" srcId="{2DAD7886-B208-4CDE-BCA5-0F3369FAEE2E}" destId="{F2CD02F3-02EC-482F-9310-7E2ABE9DF909}" srcOrd="6" destOrd="0" parTransId="{0CF6A26F-68A0-4770-A09C-0A5AEDE11E83}" sibTransId="{F4029B6B-C6BB-4DBB-BD49-65B9B4D35DB1}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B81671EF-2B5C-463A-B52D-6C676BCEF90B}" type="presOf" srcId="{8BB483E2-0E6B-453B-9A32-DF52B9089ED1}" destId="{2282A99C-1FC6-4C08-8558-BD3CAD008912}" srcOrd="0" destOrd="0" presId="urn:microsoft.com/office/officeart/2005/8/layout/radial6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D6789A3C-F38C-4E4B-B79D-AAD44F313D35}" type="presOf" srcId="{B6718FAC-28B2-4A6B-9920-9FEE537DF479}" destId="{DEE2B512-909C-44D2-A874-D0B9702AC5D9}" srcOrd="0" destOrd="0" presId="urn:microsoft.com/office/officeart/2005/8/layout/radial6"/>
    <dgm:cxn modelId="{6346E4F9-41BE-4132-9AC5-C5A6509B23B3}" type="presOf" srcId="{67D6DBD1-BF6B-4AEF-A7B9-4CEAC52BDDC8}" destId="{A46D8BE7-5EE7-4F5C-9C55-FFEE69F3038B}" srcOrd="0" destOrd="0" presId="urn:microsoft.com/office/officeart/2005/8/layout/radial6"/>
    <dgm:cxn modelId="{8519BA8E-1088-49FD-B28F-5A3D660ECC17}" type="presOf" srcId="{7D99F329-DC19-4845-8979-5B62F19B8FEC}" destId="{9D30F5FB-5CED-4EE2-A2DB-4F971028CB28}" srcOrd="0" destOrd="0" presId="urn:microsoft.com/office/officeart/2005/8/layout/radial6"/>
    <dgm:cxn modelId="{A5727606-8227-4C38-A870-8A06040987CE}" srcId="{2DAD7886-B208-4CDE-BCA5-0F3369FAEE2E}" destId="{E950DE3F-8C9E-4EBF-8231-48E897034CE0}" srcOrd="7" destOrd="0" parTransId="{56D15B1B-E56B-43B7-88F0-A3AED0871656}" sibTransId="{67D6DBD1-BF6B-4AEF-A7B9-4CEAC52BDDC8}"/>
    <dgm:cxn modelId="{1E10C096-8C6F-4E13-B865-0496E8BA74F5}" type="presOf" srcId="{2DAD7886-B208-4CDE-BCA5-0F3369FAEE2E}" destId="{0C31A65B-48F9-4E64-98C6-24F0F7A96B7C}" srcOrd="0" destOrd="0" presId="urn:microsoft.com/office/officeart/2005/8/layout/radial6"/>
    <dgm:cxn modelId="{9EDD35E9-56C7-4452-A401-58A252AF083C}" type="presOf" srcId="{F0F79C4D-58B2-4CBC-B3E6-F6E1150012FF}" destId="{7648ED11-DBF7-418C-9FED-D7A27A213627}" srcOrd="0" destOrd="0" presId="urn:microsoft.com/office/officeart/2005/8/layout/radial6"/>
    <dgm:cxn modelId="{4BBB561F-4DDE-4A14-822B-FBDE97396A65}" type="presOf" srcId="{E950DE3F-8C9E-4EBF-8231-48E897034CE0}" destId="{C7FECEF9-B005-4D75-BE19-0EAC5E4D1888}" srcOrd="0" destOrd="0" presId="urn:microsoft.com/office/officeart/2005/8/layout/radial6"/>
    <dgm:cxn modelId="{20888184-4990-4EE9-90ED-BEBFC4EC0DBC}" type="presOf" srcId="{28A522DB-71C4-42F0-9BA4-699AD7E1B0A6}" destId="{74009111-8253-457A-A6EE-2BD3CBD5066E}" srcOrd="0" destOrd="0" presId="urn:microsoft.com/office/officeart/2005/8/layout/radial6"/>
    <dgm:cxn modelId="{4D0642A7-CA01-4FD4-B045-900C5AB70C98}" type="presParOf" srcId="{509D80DB-4D6B-4D69-B6C9-0CFF21A532FE}" destId="{0C31A65B-48F9-4E64-98C6-24F0F7A96B7C}" srcOrd="0" destOrd="0" presId="urn:microsoft.com/office/officeart/2005/8/layout/radial6"/>
    <dgm:cxn modelId="{0ECB644E-8C12-4422-B3E6-A907EEFA47EB}" type="presParOf" srcId="{509D80DB-4D6B-4D69-B6C9-0CFF21A532FE}" destId="{756CAA60-7A23-4053-8D14-2B17CBA9A04A}" srcOrd="1" destOrd="0" presId="urn:microsoft.com/office/officeart/2005/8/layout/radial6"/>
    <dgm:cxn modelId="{8AB9DACD-62B9-47EC-ABC5-694CF647ED05}" type="presParOf" srcId="{509D80DB-4D6B-4D69-B6C9-0CFF21A532FE}" destId="{7A303A01-1EA8-49F6-BCB4-62D9FA530D3B}" srcOrd="2" destOrd="0" presId="urn:microsoft.com/office/officeart/2005/8/layout/radial6"/>
    <dgm:cxn modelId="{B210D627-CA4E-40F2-A155-16E6A7C97BB7}" type="presParOf" srcId="{509D80DB-4D6B-4D69-B6C9-0CFF21A532FE}" destId="{C799029A-162F-40BB-81C3-566CB6D2A404}" srcOrd="3" destOrd="0" presId="urn:microsoft.com/office/officeart/2005/8/layout/radial6"/>
    <dgm:cxn modelId="{B914E856-CD7E-4437-BBF9-7E6C9B515B95}" type="presParOf" srcId="{509D80DB-4D6B-4D69-B6C9-0CFF21A532FE}" destId="{2282A99C-1FC6-4C08-8558-BD3CAD008912}" srcOrd="4" destOrd="0" presId="urn:microsoft.com/office/officeart/2005/8/layout/radial6"/>
    <dgm:cxn modelId="{F5F6B2C7-1445-42AA-B90B-9E5E33CF91EC}" type="presParOf" srcId="{509D80DB-4D6B-4D69-B6C9-0CFF21A532FE}" destId="{90FC09E4-F8AC-43A3-8ACB-6165D0011A68}" srcOrd="5" destOrd="0" presId="urn:microsoft.com/office/officeart/2005/8/layout/radial6"/>
    <dgm:cxn modelId="{C578E2AB-F754-4B93-9178-EBDF3208B5F0}" type="presParOf" srcId="{509D80DB-4D6B-4D69-B6C9-0CFF21A532FE}" destId="{74009111-8253-457A-A6EE-2BD3CBD5066E}" srcOrd="6" destOrd="0" presId="urn:microsoft.com/office/officeart/2005/8/layout/radial6"/>
    <dgm:cxn modelId="{A9EE4E61-C8C6-4AB3-9C95-035BD3BDB6E6}" type="presParOf" srcId="{509D80DB-4D6B-4D69-B6C9-0CFF21A532FE}" destId="{9D30F5FB-5CED-4EE2-A2DB-4F971028CB28}" srcOrd="7" destOrd="0" presId="urn:microsoft.com/office/officeart/2005/8/layout/radial6"/>
    <dgm:cxn modelId="{A2325CC8-FD9D-4DB5-BA38-812EB167003B}" type="presParOf" srcId="{509D80DB-4D6B-4D69-B6C9-0CFF21A532FE}" destId="{0F029BEA-3985-4C41-AA00-2644CD5D1640}" srcOrd="8" destOrd="0" presId="urn:microsoft.com/office/officeart/2005/8/layout/radial6"/>
    <dgm:cxn modelId="{083445E0-F998-4481-85CA-6427AAB29B5B}" type="presParOf" srcId="{509D80DB-4D6B-4D69-B6C9-0CFF21A532FE}" destId="{9FA2A564-46E7-426D-849D-B951BC5A9016}" srcOrd="9" destOrd="0" presId="urn:microsoft.com/office/officeart/2005/8/layout/radial6"/>
    <dgm:cxn modelId="{59DCEBBB-26C9-43A2-ACB8-1F4E0F25D9A2}" type="presParOf" srcId="{509D80DB-4D6B-4D69-B6C9-0CFF21A532FE}" destId="{7648ED11-DBF7-418C-9FED-D7A27A213627}" srcOrd="10" destOrd="0" presId="urn:microsoft.com/office/officeart/2005/8/layout/radial6"/>
    <dgm:cxn modelId="{33A7C29C-7484-4E25-B67D-B31E191DE4C9}" type="presParOf" srcId="{509D80DB-4D6B-4D69-B6C9-0CFF21A532FE}" destId="{8CCCC975-9EF8-409A-8A3D-4B8C43F93D13}" srcOrd="11" destOrd="0" presId="urn:microsoft.com/office/officeart/2005/8/layout/radial6"/>
    <dgm:cxn modelId="{5EA073B8-9223-46B8-B875-B348CC2554AD}" type="presParOf" srcId="{509D80DB-4D6B-4D69-B6C9-0CFF21A532FE}" destId="{D8D3B3F3-815A-4A03-A8E0-AAC407A26276}" srcOrd="12" destOrd="0" presId="urn:microsoft.com/office/officeart/2005/8/layout/radial6"/>
    <dgm:cxn modelId="{9B3CF277-2529-4FE0-AB7A-0D7056B6CCB2}" type="presParOf" srcId="{509D80DB-4D6B-4D69-B6C9-0CFF21A532FE}" destId="{65D79CF4-A935-4164-846A-B2C389A3D06D}" srcOrd="13" destOrd="0" presId="urn:microsoft.com/office/officeart/2005/8/layout/radial6"/>
    <dgm:cxn modelId="{126B7A04-F73C-4660-9289-E6A23F7DEFC4}" type="presParOf" srcId="{509D80DB-4D6B-4D69-B6C9-0CFF21A532FE}" destId="{44B388BC-6EAF-42BD-8D5D-C73220EF1C07}" srcOrd="14" destOrd="0" presId="urn:microsoft.com/office/officeart/2005/8/layout/radial6"/>
    <dgm:cxn modelId="{A78D4A34-F9F8-46E2-AA3F-86FA051996B2}" type="presParOf" srcId="{509D80DB-4D6B-4D69-B6C9-0CFF21A532FE}" destId="{DEE2B512-909C-44D2-A874-D0B9702AC5D9}" srcOrd="15" destOrd="0" presId="urn:microsoft.com/office/officeart/2005/8/layout/radial6"/>
    <dgm:cxn modelId="{F5AC90B1-F072-4D3A-B09C-4ACC2BAF1964}" type="presParOf" srcId="{509D80DB-4D6B-4D69-B6C9-0CFF21A532FE}" destId="{AEF1F056-3478-4351-AED5-404C37032D59}" srcOrd="16" destOrd="0" presId="urn:microsoft.com/office/officeart/2005/8/layout/radial6"/>
    <dgm:cxn modelId="{4DEF4805-F40B-4ACB-976E-48AD6D0B84BB}" type="presParOf" srcId="{509D80DB-4D6B-4D69-B6C9-0CFF21A532FE}" destId="{EC78AFDE-929B-4925-8F90-3D27FDCD8C05}" srcOrd="17" destOrd="0" presId="urn:microsoft.com/office/officeart/2005/8/layout/radial6"/>
    <dgm:cxn modelId="{0D0F280A-4D18-49DD-9278-42232010EDF4}" type="presParOf" srcId="{509D80DB-4D6B-4D69-B6C9-0CFF21A532FE}" destId="{F0CC1AD6-6FDD-49A7-AE2D-4F192621BB46}" srcOrd="18" destOrd="0" presId="urn:microsoft.com/office/officeart/2005/8/layout/radial6"/>
    <dgm:cxn modelId="{4BB3A21B-ED0F-4CDF-A36A-1C4BC8BC08BA}" type="presParOf" srcId="{509D80DB-4D6B-4D69-B6C9-0CFF21A532FE}" destId="{419A20C6-7D5D-4247-B1E8-C7C2F6BE834C}" srcOrd="19" destOrd="0" presId="urn:microsoft.com/office/officeart/2005/8/layout/radial6"/>
    <dgm:cxn modelId="{822FCC9E-5D55-432E-A851-0ACEFD79208E}" type="presParOf" srcId="{509D80DB-4D6B-4D69-B6C9-0CFF21A532FE}" destId="{FC3C401C-4D2B-4FFE-B095-D425D61592E8}" srcOrd="20" destOrd="0" presId="urn:microsoft.com/office/officeart/2005/8/layout/radial6"/>
    <dgm:cxn modelId="{F95B2722-7C18-40A9-B986-DD1712DCDA08}" type="presParOf" srcId="{509D80DB-4D6B-4D69-B6C9-0CFF21A532FE}" destId="{94734D9A-DDC3-40D5-A7DA-85E65BFF6A60}" srcOrd="21" destOrd="0" presId="urn:microsoft.com/office/officeart/2005/8/layout/radial6"/>
    <dgm:cxn modelId="{77E8F55A-2917-41F3-A679-D8F5BEC1E36E}" type="presParOf" srcId="{509D80DB-4D6B-4D69-B6C9-0CFF21A532FE}" destId="{C7FECEF9-B005-4D75-BE19-0EAC5E4D1888}" srcOrd="22" destOrd="0" presId="urn:microsoft.com/office/officeart/2005/8/layout/radial6"/>
    <dgm:cxn modelId="{09984224-3101-4AB8-829F-23AC4B33209A}" type="presParOf" srcId="{509D80DB-4D6B-4D69-B6C9-0CFF21A532FE}" destId="{63D5EC74-73C2-4343-AD9F-9A5F20CA129C}" srcOrd="23" destOrd="0" presId="urn:microsoft.com/office/officeart/2005/8/layout/radial6"/>
    <dgm:cxn modelId="{54EAA6DF-9B9A-406F-B575-5871B7ECF42A}" type="presParOf" srcId="{509D80DB-4D6B-4D69-B6C9-0CFF21A532FE}" destId="{A46D8BE7-5EE7-4F5C-9C55-FFEE69F303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/>
      <dgm:spPr>
        <a:solidFill>
          <a:srgbClr val="92D05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</a:t>
          </a:r>
          <a:r>
            <a:rPr lang="sv-SE" dirty="0" err="1" smtClean="0"/>
            <a:t>architecture</a:t>
          </a:r>
          <a:endParaRPr lang="sv-SE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/>
      <dgm:spPr>
        <a:solidFill>
          <a:srgbClr val="FF000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Instruments</a:t>
          </a:r>
          <a:endParaRPr lang="sv-SE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 custT="1"/>
      <dgm:spPr>
        <a:solidFill>
          <a:srgbClr val="C00000"/>
        </a:solidFill>
      </dgm:spPr>
      <dgm:t>
        <a:bodyPr/>
        <a:lstStyle/>
        <a:p>
          <a:r>
            <a:rPr lang="sv-SE" sz="1400" b="1" dirty="0" smtClean="0"/>
            <a:t>.</a:t>
          </a:r>
          <a:r>
            <a:rPr lang="sv-SE" sz="900" b="1" dirty="0" err="1" smtClean="0"/>
            <a:t>Policies</a:t>
          </a:r>
          <a:r>
            <a:rPr lang="sv-SE" sz="900" b="1" dirty="0" smtClean="0"/>
            <a:t> </a:t>
          </a:r>
          <a:r>
            <a:rPr lang="sv-SE" sz="900" b="1" dirty="0" err="1" smtClean="0"/>
            <a:t>procedures</a:t>
          </a:r>
          <a:r>
            <a:rPr lang="sv-SE" sz="1400" b="1" dirty="0" smtClean="0"/>
            <a:t>, etc.</a:t>
          </a:r>
          <a:endParaRPr lang="sv-SE" sz="1400" b="1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C1957D84-C8AC-49B1-A8B2-BC60BEED3951}">
      <dgm:prSet custT="1"/>
      <dgm:spPr>
        <a:solidFill>
          <a:srgbClr val="FFC000"/>
        </a:solidFill>
      </dgm:spPr>
      <dgm:t>
        <a:bodyPr/>
        <a:lstStyle/>
        <a:p>
          <a:r>
            <a:rPr lang="sv-SE" sz="1000" b="1" dirty="0" err="1" smtClean="0"/>
            <a:t>Launch</a:t>
          </a:r>
          <a:r>
            <a:rPr lang="sv-SE" sz="1000" b="1" dirty="0" smtClean="0"/>
            <a:t> of TQF</a:t>
          </a:r>
          <a:endParaRPr lang="sv-SE" sz="1000" b="1" dirty="0"/>
        </a:p>
      </dgm:t>
    </dgm:pt>
    <dgm:pt modelId="{C47D45D4-C0FD-43A6-98D5-06EC1BCC822E}" type="parTrans" cxnId="{A17985F8-D3D6-49EB-AE1A-82CC862F1B18}">
      <dgm:prSet/>
      <dgm:spPr/>
      <dgm:t>
        <a:bodyPr/>
        <a:lstStyle/>
        <a:p>
          <a:endParaRPr lang="sv-SE"/>
        </a:p>
      </dgm:t>
    </dgm:pt>
    <dgm:pt modelId="{B6718FAC-28B2-4A6B-9920-9FEE537DF479}" type="sibTrans" cxnId="{A17985F8-D3D6-49EB-AE1A-82CC862F1B18}">
      <dgm:prSet/>
      <dgm:spPr/>
      <dgm:t>
        <a:bodyPr/>
        <a:lstStyle/>
        <a:p>
          <a:endParaRPr lang="sv-SE"/>
        </a:p>
      </dgm:t>
    </dgm:pt>
    <dgm:pt modelId="{E950DE3F-8C9E-4EBF-8231-48E897034CE0}">
      <dgm:prSet/>
      <dgm:spPr/>
      <dgm:t>
        <a:bodyPr/>
        <a:lstStyle/>
        <a:p>
          <a:endParaRPr lang="sv-SE" dirty="0"/>
        </a:p>
      </dgm:t>
    </dgm:pt>
    <dgm:pt modelId="{56D15B1B-E56B-43B7-88F0-A3AED0871656}" type="parTrans" cxnId="{A5727606-8227-4C38-A870-8A06040987CE}">
      <dgm:prSet/>
      <dgm:spPr/>
      <dgm:t>
        <a:bodyPr/>
        <a:lstStyle/>
        <a:p>
          <a:endParaRPr lang="sv-SE"/>
        </a:p>
      </dgm:t>
    </dgm:pt>
    <dgm:pt modelId="{67D6DBD1-BF6B-4AEF-A7B9-4CEAC52BDDC8}" type="sibTrans" cxnId="{A5727606-8227-4C38-A870-8A06040987CE}">
      <dgm:prSet/>
      <dgm:spPr/>
      <dgm:t>
        <a:bodyPr/>
        <a:lstStyle/>
        <a:p>
          <a:endParaRPr lang="sv-SE"/>
        </a:p>
      </dgm:t>
    </dgm:pt>
    <dgm:pt modelId="{1EFCAFF2-97BE-405B-9C0C-B0E6985C2C1B}">
      <dgm:prSet/>
      <dgm:spPr>
        <a:solidFill>
          <a:srgbClr val="0070C0"/>
        </a:solidFill>
      </dgm:spPr>
      <dgm:t>
        <a:bodyPr/>
        <a:lstStyle/>
        <a:p>
          <a:r>
            <a:rPr lang="sv-SE" dirty="0" err="1" smtClean="0"/>
            <a:t>Existing</a:t>
          </a:r>
          <a:r>
            <a:rPr lang="sv-SE" dirty="0" smtClean="0"/>
            <a:t> </a:t>
          </a:r>
          <a:r>
            <a:rPr lang="sv-SE" dirty="0" err="1" smtClean="0"/>
            <a:t>Qualifications</a:t>
          </a:r>
          <a:endParaRPr lang="sv-SE" dirty="0"/>
        </a:p>
      </dgm:t>
    </dgm:pt>
    <dgm:pt modelId="{F50A2355-B911-4F68-8B18-DD56CF5B0F26}" type="parTrans" cxnId="{D4457F52-6CCB-47EA-B9CF-FE962EB56263}">
      <dgm:prSet/>
      <dgm:spPr/>
      <dgm:t>
        <a:bodyPr/>
        <a:lstStyle/>
        <a:p>
          <a:endParaRPr lang="sv-SE"/>
        </a:p>
      </dgm:t>
    </dgm:pt>
    <dgm:pt modelId="{E40E6848-EDF3-4289-8094-2823CA8AAF3E}" type="sibTrans" cxnId="{D4457F52-6CCB-47EA-B9CF-FE962EB56263}">
      <dgm:prSet/>
      <dgm:spPr/>
      <dgm:t>
        <a:bodyPr/>
        <a:lstStyle/>
        <a:p>
          <a:endParaRPr lang="sv-SE"/>
        </a:p>
      </dgm:t>
    </dgm:pt>
    <dgm:pt modelId="{F2CD02F3-02EC-482F-9310-7E2ABE9DF909}">
      <dgm:prSet custT="1"/>
      <dgm:spPr>
        <a:solidFill>
          <a:srgbClr val="FFFF00"/>
        </a:solidFill>
      </dgm:spPr>
      <dgm:t>
        <a:bodyPr/>
        <a:lstStyle/>
        <a:p>
          <a:r>
            <a:rPr lang="sv-SE" sz="1400" b="1" dirty="0" smtClean="0">
              <a:solidFill>
                <a:schemeClr val="bg1"/>
              </a:solidFill>
            </a:rPr>
            <a:t>New </a:t>
          </a:r>
          <a:r>
            <a:rPr lang="sv-SE" sz="1400" b="1" dirty="0" err="1" smtClean="0">
              <a:solidFill>
                <a:schemeClr val="bg1"/>
              </a:solidFill>
            </a:rPr>
            <a:t>Qualifications</a:t>
          </a:r>
          <a:endParaRPr lang="sv-SE" sz="1400" b="1" dirty="0">
            <a:solidFill>
              <a:schemeClr val="bg1"/>
            </a:solidFill>
          </a:endParaRPr>
        </a:p>
      </dgm:t>
    </dgm:pt>
    <dgm:pt modelId="{0CF6A26F-68A0-4770-A09C-0A5AEDE11E83}" type="parTrans" cxnId="{57E6A0CA-FEF9-4C5F-8EAE-F38DA27ED80B}">
      <dgm:prSet/>
      <dgm:spPr/>
      <dgm:t>
        <a:bodyPr/>
        <a:lstStyle/>
        <a:p>
          <a:endParaRPr lang="sv-SE"/>
        </a:p>
      </dgm:t>
    </dgm:pt>
    <dgm:pt modelId="{F4029B6B-C6BB-4DBB-BD49-65B9B4D35DB1}" type="sibTrans" cxnId="{57E6A0CA-FEF9-4C5F-8EAE-F38DA27ED80B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 custScaleX="102343" custScaleY="9732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65D79CF4-A935-4164-846A-B2C389A3D06D}" type="pres">
      <dgm:prSet presAssocID="{C1957D84-C8AC-49B1-A8B2-BC60BEED3951}" presName="node" presStyleLbl="node1" presStyleIdx="4" presStyleCnt="8" custScaleX="107714" custScaleY="94338" custRadScaleRad="101401" custRadScaleInc="-9009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B388BC-6EAF-42BD-8D5D-C73220EF1C07}" type="pres">
      <dgm:prSet presAssocID="{C1957D84-C8AC-49B1-A8B2-BC60BEED3951}" presName="dummy" presStyleCnt="0"/>
      <dgm:spPr/>
    </dgm:pt>
    <dgm:pt modelId="{DEE2B512-909C-44D2-A874-D0B9702AC5D9}" type="pres">
      <dgm:prSet presAssocID="{B6718FAC-28B2-4A6B-9920-9FEE537DF479}" presName="sibTrans" presStyleLbl="sibTrans2D1" presStyleIdx="4" presStyleCnt="8"/>
      <dgm:spPr/>
      <dgm:t>
        <a:bodyPr/>
        <a:lstStyle/>
        <a:p>
          <a:endParaRPr lang="sv-SE"/>
        </a:p>
      </dgm:t>
    </dgm:pt>
    <dgm:pt modelId="{AEF1F056-3478-4351-AED5-404C37032D59}" type="pres">
      <dgm:prSet presAssocID="{1EFCAFF2-97BE-405B-9C0C-B0E6985C2C1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C78AFDE-929B-4925-8F90-3D27FDCD8C05}" type="pres">
      <dgm:prSet presAssocID="{1EFCAFF2-97BE-405B-9C0C-B0E6985C2C1B}" presName="dummy" presStyleCnt="0"/>
      <dgm:spPr/>
    </dgm:pt>
    <dgm:pt modelId="{F0CC1AD6-6FDD-49A7-AE2D-4F192621BB46}" type="pres">
      <dgm:prSet presAssocID="{E40E6848-EDF3-4289-8094-2823CA8AAF3E}" presName="sibTrans" presStyleLbl="sibTrans2D1" presStyleIdx="5" presStyleCnt="8"/>
      <dgm:spPr/>
      <dgm:t>
        <a:bodyPr/>
        <a:lstStyle/>
        <a:p>
          <a:endParaRPr lang="sv-SE"/>
        </a:p>
      </dgm:t>
    </dgm:pt>
    <dgm:pt modelId="{419A20C6-7D5D-4247-B1E8-C7C2F6BE834C}" type="pres">
      <dgm:prSet presAssocID="{F2CD02F3-02EC-482F-9310-7E2ABE9DF909}" presName="node" presStyleLbl="node1" presStyleIdx="6" presStyleCnt="8" custScaleX="215821" custScaleY="20929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C3C401C-4D2B-4FFE-B095-D425D61592E8}" type="pres">
      <dgm:prSet presAssocID="{F2CD02F3-02EC-482F-9310-7E2ABE9DF909}" presName="dummy" presStyleCnt="0"/>
      <dgm:spPr/>
    </dgm:pt>
    <dgm:pt modelId="{94734D9A-DDC3-40D5-A7DA-85E65BFF6A60}" type="pres">
      <dgm:prSet presAssocID="{F4029B6B-C6BB-4DBB-BD49-65B9B4D35DB1}" presName="sibTrans" presStyleLbl="sibTrans2D1" presStyleIdx="6" presStyleCnt="8"/>
      <dgm:spPr/>
      <dgm:t>
        <a:bodyPr/>
        <a:lstStyle/>
        <a:p>
          <a:endParaRPr lang="sv-SE"/>
        </a:p>
      </dgm:t>
    </dgm:pt>
    <dgm:pt modelId="{C7FECEF9-B005-4D75-BE19-0EAC5E4D1888}" type="pres">
      <dgm:prSet presAssocID="{E950DE3F-8C9E-4EBF-8231-48E897034CE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D5EC74-73C2-4343-AD9F-9A5F20CA129C}" type="pres">
      <dgm:prSet presAssocID="{E950DE3F-8C9E-4EBF-8231-48E897034CE0}" presName="dummy" presStyleCnt="0"/>
      <dgm:spPr/>
    </dgm:pt>
    <dgm:pt modelId="{A46D8BE7-5EE7-4F5C-9C55-FFEE69F3038B}" type="pres">
      <dgm:prSet presAssocID="{67D6DBD1-BF6B-4AEF-A7B9-4CEAC52BDDC8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D4457F52-6CCB-47EA-B9CF-FE962EB56263}" srcId="{2DAD7886-B208-4CDE-BCA5-0F3369FAEE2E}" destId="{1EFCAFF2-97BE-405B-9C0C-B0E6985C2C1B}" srcOrd="5" destOrd="0" parTransId="{F50A2355-B911-4F68-8B18-DD56CF5B0F26}" sibTransId="{E40E6848-EDF3-4289-8094-2823CA8AAF3E}"/>
    <dgm:cxn modelId="{1361D322-58EE-42F3-AED5-BA0798126A2F}" type="presOf" srcId="{F0F79C4D-58B2-4CBC-B3E6-F6E1150012FF}" destId="{7648ED11-DBF7-418C-9FED-D7A27A213627}" srcOrd="0" destOrd="0" presId="urn:microsoft.com/office/officeart/2005/8/layout/radial6"/>
    <dgm:cxn modelId="{9D2E34CA-2973-4F18-A7BD-860F5879A3DF}" type="presOf" srcId="{7D99F329-DC19-4845-8979-5B62F19B8FEC}" destId="{9D30F5FB-5CED-4EE2-A2DB-4F971028CB28}" srcOrd="0" destOrd="0" presId="urn:microsoft.com/office/officeart/2005/8/layout/radial6"/>
    <dgm:cxn modelId="{9346F3AD-8312-49DE-A7EE-FC695DF87480}" type="presOf" srcId="{E950DE3F-8C9E-4EBF-8231-48E897034CE0}" destId="{C7FECEF9-B005-4D75-BE19-0EAC5E4D1888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A17985F8-D3D6-49EB-AE1A-82CC862F1B18}" srcId="{2DAD7886-B208-4CDE-BCA5-0F3369FAEE2E}" destId="{C1957D84-C8AC-49B1-A8B2-BC60BEED3951}" srcOrd="4" destOrd="0" parTransId="{C47D45D4-C0FD-43A6-98D5-06EC1BCC822E}" sibTransId="{B6718FAC-28B2-4A6B-9920-9FEE537DF479}"/>
    <dgm:cxn modelId="{5AF3FFE4-108F-48CC-8155-18953EB9E937}" type="presOf" srcId="{67D6DBD1-BF6B-4AEF-A7B9-4CEAC52BDDC8}" destId="{A46D8BE7-5EE7-4F5C-9C55-FFEE69F3038B}" srcOrd="0" destOrd="0" presId="urn:microsoft.com/office/officeart/2005/8/layout/radial6"/>
    <dgm:cxn modelId="{3995AF77-A197-447A-9DF3-78505A8D5706}" type="presOf" srcId="{3CA52999-A7C3-4894-BA43-00449E8FBD0F}" destId="{9FA2A564-46E7-426D-849D-B951BC5A9016}" srcOrd="0" destOrd="0" presId="urn:microsoft.com/office/officeart/2005/8/layout/radial6"/>
    <dgm:cxn modelId="{7FEB4941-C968-4600-9E94-D2B5A8B039BE}" type="presOf" srcId="{FCEADD36-6241-4D9C-BD4B-5A35070FB228}" destId="{C799029A-162F-40BB-81C3-566CB6D2A404}" srcOrd="0" destOrd="0" presId="urn:microsoft.com/office/officeart/2005/8/layout/radial6"/>
    <dgm:cxn modelId="{F7DA9F05-F5F3-43C6-96EF-FF6F0D6449A6}" type="presOf" srcId="{8BB483E2-0E6B-453B-9A32-DF52B9089ED1}" destId="{2282A99C-1FC6-4C08-8558-BD3CAD008912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EEB8BE58-053B-4720-A0CF-38714891B274}" type="presOf" srcId="{846A1B17-E6D4-47B5-9231-E3133EB8750B}" destId="{509D80DB-4D6B-4D69-B6C9-0CFF21A532FE}" srcOrd="0" destOrd="0" presId="urn:microsoft.com/office/officeart/2005/8/layout/radial6"/>
    <dgm:cxn modelId="{57E6A0CA-FEF9-4C5F-8EAE-F38DA27ED80B}" srcId="{2DAD7886-B208-4CDE-BCA5-0F3369FAEE2E}" destId="{F2CD02F3-02EC-482F-9310-7E2ABE9DF909}" srcOrd="6" destOrd="0" parTransId="{0CF6A26F-68A0-4770-A09C-0A5AEDE11E83}" sibTransId="{F4029B6B-C6BB-4DBB-BD49-65B9B4D35DB1}"/>
    <dgm:cxn modelId="{5C495289-900D-4DDE-A97E-98912BD69944}" type="presOf" srcId="{F4029B6B-C6BB-4DBB-BD49-65B9B4D35DB1}" destId="{94734D9A-DDC3-40D5-A7DA-85E65BFF6A60}" srcOrd="0" destOrd="0" presId="urn:microsoft.com/office/officeart/2005/8/layout/radial6"/>
    <dgm:cxn modelId="{455AE4FA-275E-466F-B5D8-D9759C4F8910}" type="presOf" srcId="{E40E6848-EDF3-4289-8094-2823CA8AAF3E}" destId="{F0CC1AD6-6FDD-49A7-AE2D-4F192621BB46}" srcOrd="0" destOrd="0" presId="urn:microsoft.com/office/officeart/2005/8/layout/radial6"/>
    <dgm:cxn modelId="{1CB3828D-7DFE-4A3C-A836-C2191399B1AF}" type="presOf" srcId="{28A522DB-71C4-42F0-9BA4-699AD7E1B0A6}" destId="{74009111-8253-457A-A6EE-2BD3CBD5066E}" srcOrd="0" destOrd="0" presId="urn:microsoft.com/office/officeart/2005/8/layout/radial6"/>
    <dgm:cxn modelId="{BC52E5D1-4C2E-46DC-B415-A5BEC40F1103}" type="presOf" srcId="{1EFCAFF2-97BE-405B-9C0C-B0E6985C2C1B}" destId="{AEF1F056-3478-4351-AED5-404C37032D59}" srcOrd="0" destOrd="0" presId="urn:microsoft.com/office/officeart/2005/8/layout/radial6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06FEF459-048D-4B91-A7B6-4FBE14CED444}" type="presOf" srcId="{C1957D84-C8AC-49B1-A8B2-BC60BEED3951}" destId="{65D79CF4-A935-4164-846A-B2C389A3D06D}" srcOrd="0" destOrd="0" presId="urn:microsoft.com/office/officeart/2005/8/layout/radial6"/>
    <dgm:cxn modelId="{806C10C3-B324-42BB-A818-F29D8398B3F1}" type="presOf" srcId="{B6718FAC-28B2-4A6B-9920-9FEE537DF479}" destId="{DEE2B512-909C-44D2-A874-D0B9702AC5D9}" srcOrd="0" destOrd="0" presId="urn:microsoft.com/office/officeart/2005/8/layout/radial6"/>
    <dgm:cxn modelId="{A5727606-8227-4C38-A870-8A06040987CE}" srcId="{2DAD7886-B208-4CDE-BCA5-0F3369FAEE2E}" destId="{E950DE3F-8C9E-4EBF-8231-48E897034CE0}" srcOrd="7" destOrd="0" parTransId="{56D15B1B-E56B-43B7-88F0-A3AED0871656}" sibTransId="{67D6DBD1-BF6B-4AEF-A7B9-4CEAC52BDDC8}"/>
    <dgm:cxn modelId="{2E65ABA9-30A3-4883-8913-C198040F42FB}" type="presOf" srcId="{F2CD02F3-02EC-482F-9310-7E2ABE9DF909}" destId="{419A20C6-7D5D-4247-B1E8-C7C2F6BE834C}" srcOrd="0" destOrd="0" presId="urn:microsoft.com/office/officeart/2005/8/layout/radial6"/>
    <dgm:cxn modelId="{BCBCB88F-E71C-43B1-BB74-E9D73DDFE085}" type="presOf" srcId="{2DAD7886-B208-4CDE-BCA5-0F3369FAEE2E}" destId="{0C31A65B-48F9-4E64-98C6-24F0F7A96B7C}" srcOrd="0" destOrd="0" presId="urn:microsoft.com/office/officeart/2005/8/layout/radial6"/>
    <dgm:cxn modelId="{B2E8B069-0731-443F-916D-51287EEBEDAD}" type="presOf" srcId="{86EDDA85-7402-4104-ACA8-DA8AE6614717}" destId="{D8D3B3F3-815A-4A03-A8E0-AAC407A26276}" srcOrd="0" destOrd="0" presId="urn:microsoft.com/office/officeart/2005/8/layout/radial6"/>
    <dgm:cxn modelId="{DEF6EF90-939F-4446-AC55-7A2381F039C0}" type="presOf" srcId="{5404CD52-539A-48A2-8BE8-91A559517BF7}" destId="{756CAA60-7A23-4053-8D14-2B17CBA9A04A}" srcOrd="0" destOrd="0" presId="urn:microsoft.com/office/officeart/2005/8/layout/radial6"/>
    <dgm:cxn modelId="{5C8E0293-E6D5-4E10-AFB2-26AC8DA34547}" type="presParOf" srcId="{509D80DB-4D6B-4D69-B6C9-0CFF21A532FE}" destId="{0C31A65B-48F9-4E64-98C6-24F0F7A96B7C}" srcOrd="0" destOrd="0" presId="urn:microsoft.com/office/officeart/2005/8/layout/radial6"/>
    <dgm:cxn modelId="{53DE7A14-FB5E-471D-857A-12EBBF2A648F}" type="presParOf" srcId="{509D80DB-4D6B-4D69-B6C9-0CFF21A532FE}" destId="{756CAA60-7A23-4053-8D14-2B17CBA9A04A}" srcOrd="1" destOrd="0" presId="urn:microsoft.com/office/officeart/2005/8/layout/radial6"/>
    <dgm:cxn modelId="{0FD0A00A-4665-4426-B4EC-D3DAA039583A}" type="presParOf" srcId="{509D80DB-4D6B-4D69-B6C9-0CFF21A532FE}" destId="{7A303A01-1EA8-49F6-BCB4-62D9FA530D3B}" srcOrd="2" destOrd="0" presId="urn:microsoft.com/office/officeart/2005/8/layout/radial6"/>
    <dgm:cxn modelId="{8CBCA50C-3AFB-4629-884F-28639A3DC9F6}" type="presParOf" srcId="{509D80DB-4D6B-4D69-B6C9-0CFF21A532FE}" destId="{C799029A-162F-40BB-81C3-566CB6D2A404}" srcOrd="3" destOrd="0" presId="urn:microsoft.com/office/officeart/2005/8/layout/radial6"/>
    <dgm:cxn modelId="{8B21A9F4-D3CD-459C-815B-23C35AEEC16D}" type="presParOf" srcId="{509D80DB-4D6B-4D69-B6C9-0CFF21A532FE}" destId="{2282A99C-1FC6-4C08-8558-BD3CAD008912}" srcOrd="4" destOrd="0" presId="urn:microsoft.com/office/officeart/2005/8/layout/radial6"/>
    <dgm:cxn modelId="{DF157DE9-91F7-4D8B-94DE-A7B3DC992857}" type="presParOf" srcId="{509D80DB-4D6B-4D69-B6C9-0CFF21A532FE}" destId="{90FC09E4-F8AC-43A3-8ACB-6165D0011A68}" srcOrd="5" destOrd="0" presId="urn:microsoft.com/office/officeart/2005/8/layout/radial6"/>
    <dgm:cxn modelId="{3E08C677-D0EF-4BE7-AFBA-A0E730EB5BAC}" type="presParOf" srcId="{509D80DB-4D6B-4D69-B6C9-0CFF21A532FE}" destId="{74009111-8253-457A-A6EE-2BD3CBD5066E}" srcOrd="6" destOrd="0" presId="urn:microsoft.com/office/officeart/2005/8/layout/radial6"/>
    <dgm:cxn modelId="{89D1F11F-E5ED-4156-9953-16417E5D5268}" type="presParOf" srcId="{509D80DB-4D6B-4D69-B6C9-0CFF21A532FE}" destId="{9D30F5FB-5CED-4EE2-A2DB-4F971028CB28}" srcOrd="7" destOrd="0" presId="urn:microsoft.com/office/officeart/2005/8/layout/radial6"/>
    <dgm:cxn modelId="{F5A3EDD5-8C3D-4ECD-A354-893547AF75B2}" type="presParOf" srcId="{509D80DB-4D6B-4D69-B6C9-0CFF21A532FE}" destId="{0F029BEA-3985-4C41-AA00-2644CD5D1640}" srcOrd="8" destOrd="0" presId="urn:microsoft.com/office/officeart/2005/8/layout/radial6"/>
    <dgm:cxn modelId="{23E8EE6F-24C1-4607-AFA6-E8874C211DEC}" type="presParOf" srcId="{509D80DB-4D6B-4D69-B6C9-0CFF21A532FE}" destId="{9FA2A564-46E7-426D-849D-B951BC5A9016}" srcOrd="9" destOrd="0" presId="urn:microsoft.com/office/officeart/2005/8/layout/radial6"/>
    <dgm:cxn modelId="{4AF0FF97-4C8D-411D-8396-5C1D789CF5DF}" type="presParOf" srcId="{509D80DB-4D6B-4D69-B6C9-0CFF21A532FE}" destId="{7648ED11-DBF7-418C-9FED-D7A27A213627}" srcOrd="10" destOrd="0" presId="urn:microsoft.com/office/officeart/2005/8/layout/radial6"/>
    <dgm:cxn modelId="{E96239CD-6308-4290-9EB6-5DAD3FCDBF5B}" type="presParOf" srcId="{509D80DB-4D6B-4D69-B6C9-0CFF21A532FE}" destId="{8CCCC975-9EF8-409A-8A3D-4B8C43F93D13}" srcOrd="11" destOrd="0" presId="urn:microsoft.com/office/officeart/2005/8/layout/radial6"/>
    <dgm:cxn modelId="{F8B22FB8-C77D-4678-9CB8-F976D907CEA5}" type="presParOf" srcId="{509D80DB-4D6B-4D69-B6C9-0CFF21A532FE}" destId="{D8D3B3F3-815A-4A03-A8E0-AAC407A26276}" srcOrd="12" destOrd="0" presId="urn:microsoft.com/office/officeart/2005/8/layout/radial6"/>
    <dgm:cxn modelId="{10D7F299-8D70-4CCF-B0DF-1B98BBDAE0DC}" type="presParOf" srcId="{509D80DB-4D6B-4D69-B6C9-0CFF21A532FE}" destId="{65D79CF4-A935-4164-846A-B2C389A3D06D}" srcOrd="13" destOrd="0" presId="urn:microsoft.com/office/officeart/2005/8/layout/radial6"/>
    <dgm:cxn modelId="{70AC8237-3202-458E-8A9A-B65B607FA793}" type="presParOf" srcId="{509D80DB-4D6B-4D69-B6C9-0CFF21A532FE}" destId="{44B388BC-6EAF-42BD-8D5D-C73220EF1C07}" srcOrd="14" destOrd="0" presId="urn:microsoft.com/office/officeart/2005/8/layout/radial6"/>
    <dgm:cxn modelId="{01D797B0-618F-489E-AACE-1F9D3DC68594}" type="presParOf" srcId="{509D80DB-4D6B-4D69-B6C9-0CFF21A532FE}" destId="{DEE2B512-909C-44D2-A874-D0B9702AC5D9}" srcOrd="15" destOrd="0" presId="urn:microsoft.com/office/officeart/2005/8/layout/radial6"/>
    <dgm:cxn modelId="{A818F440-C93D-4CC3-8013-E25A358EEA32}" type="presParOf" srcId="{509D80DB-4D6B-4D69-B6C9-0CFF21A532FE}" destId="{AEF1F056-3478-4351-AED5-404C37032D59}" srcOrd="16" destOrd="0" presId="urn:microsoft.com/office/officeart/2005/8/layout/radial6"/>
    <dgm:cxn modelId="{BCD7C7FA-61B1-45F1-8D76-9E55093B455A}" type="presParOf" srcId="{509D80DB-4D6B-4D69-B6C9-0CFF21A532FE}" destId="{EC78AFDE-929B-4925-8F90-3D27FDCD8C05}" srcOrd="17" destOrd="0" presId="urn:microsoft.com/office/officeart/2005/8/layout/radial6"/>
    <dgm:cxn modelId="{A57C8023-C6D5-40F0-916C-285AFFF7F659}" type="presParOf" srcId="{509D80DB-4D6B-4D69-B6C9-0CFF21A532FE}" destId="{F0CC1AD6-6FDD-49A7-AE2D-4F192621BB46}" srcOrd="18" destOrd="0" presId="urn:microsoft.com/office/officeart/2005/8/layout/radial6"/>
    <dgm:cxn modelId="{7FA60E1F-CB83-4D94-B58B-BA71368F8FD4}" type="presParOf" srcId="{509D80DB-4D6B-4D69-B6C9-0CFF21A532FE}" destId="{419A20C6-7D5D-4247-B1E8-C7C2F6BE834C}" srcOrd="19" destOrd="0" presId="urn:microsoft.com/office/officeart/2005/8/layout/radial6"/>
    <dgm:cxn modelId="{8E47A35C-5E83-466D-892D-4DB01AF6273C}" type="presParOf" srcId="{509D80DB-4D6B-4D69-B6C9-0CFF21A532FE}" destId="{FC3C401C-4D2B-4FFE-B095-D425D61592E8}" srcOrd="20" destOrd="0" presId="urn:microsoft.com/office/officeart/2005/8/layout/radial6"/>
    <dgm:cxn modelId="{99E44B3F-CE57-4371-8299-3A55F19D4A21}" type="presParOf" srcId="{509D80DB-4D6B-4D69-B6C9-0CFF21A532FE}" destId="{94734D9A-DDC3-40D5-A7DA-85E65BFF6A60}" srcOrd="21" destOrd="0" presId="urn:microsoft.com/office/officeart/2005/8/layout/radial6"/>
    <dgm:cxn modelId="{0297A7FD-6A3C-4349-BBE7-09DC7801C61E}" type="presParOf" srcId="{509D80DB-4D6B-4D69-B6C9-0CFF21A532FE}" destId="{C7FECEF9-B005-4D75-BE19-0EAC5E4D1888}" srcOrd="22" destOrd="0" presId="urn:microsoft.com/office/officeart/2005/8/layout/radial6"/>
    <dgm:cxn modelId="{C67A47CF-1079-4E6E-AB9E-8A4421321B9F}" type="presParOf" srcId="{509D80DB-4D6B-4D69-B6C9-0CFF21A532FE}" destId="{63D5EC74-73C2-4343-AD9F-9A5F20CA129C}" srcOrd="23" destOrd="0" presId="urn:microsoft.com/office/officeart/2005/8/layout/radial6"/>
    <dgm:cxn modelId="{CB577155-3F69-42DF-B9D5-8606AE9511C7}" type="presParOf" srcId="{509D80DB-4D6B-4D69-B6C9-0CFF21A532FE}" destId="{A46D8BE7-5EE7-4F5C-9C55-FFEE69F303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/>
      <dgm:t>
        <a:bodyPr/>
        <a:lstStyle/>
        <a:p>
          <a:r>
            <a:rPr lang="sv-SE" dirty="0" smtClean="0"/>
            <a:t>TQF </a:t>
          </a:r>
          <a:r>
            <a:rPr lang="sv-SE" dirty="0" err="1" smtClean="0"/>
            <a:t>Concept</a:t>
          </a:r>
          <a:endParaRPr lang="sv-SE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/>
      <dgm:spPr>
        <a:solidFill>
          <a:srgbClr val="00B0F0"/>
        </a:solidFill>
      </dgm:spPr>
      <dgm:t>
        <a:bodyPr/>
        <a:lstStyle/>
        <a:p>
          <a:r>
            <a:rPr lang="sv-SE" dirty="0" smtClean="0"/>
            <a:t>Broad Policy</a:t>
          </a:r>
          <a:endParaRPr lang="sv-SE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/>
      <dgm:spPr>
        <a:solidFill>
          <a:srgbClr val="00B05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</a:t>
          </a:r>
          <a:r>
            <a:rPr lang="sv-SE" dirty="0" err="1" smtClean="0"/>
            <a:t>architecture</a:t>
          </a:r>
          <a:endParaRPr lang="sv-SE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/>
      <dgm:spPr>
        <a:solidFill>
          <a:srgbClr val="FF0000"/>
        </a:solidFill>
      </dgm:spPr>
      <dgm:t>
        <a:bodyPr/>
        <a:lstStyle/>
        <a:p>
          <a:r>
            <a:rPr lang="sv-SE" dirty="0" smtClean="0"/>
            <a:t>.</a:t>
          </a:r>
          <a:r>
            <a:rPr lang="sv-SE" dirty="0" err="1" smtClean="0"/>
            <a:t>Framework</a:t>
          </a:r>
          <a:r>
            <a:rPr lang="sv-SE" dirty="0" smtClean="0"/>
            <a:t> Instruments</a:t>
          </a:r>
          <a:endParaRPr lang="sv-SE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 custT="1"/>
      <dgm:spPr>
        <a:solidFill>
          <a:srgbClr val="C00000"/>
        </a:solidFill>
      </dgm:spPr>
      <dgm:t>
        <a:bodyPr/>
        <a:lstStyle/>
        <a:p>
          <a:r>
            <a:rPr lang="sv-SE" sz="1400" b="1" dirty="0" smtClean="0"/>
            <a:t>.</a:t>
          </a:r>
          <a:r>
            <a:rPr lang="sv-SE" sz="900" b="1" dirty="0" err="1" smtClean="0"/>
            <a:t>Policies</a:t>
          </a:r>
          <a:r>
            <a:rPr lang="sv-SE" sz="900" b="1" dirty="0" smtClean="0"/>
            <a:t> </a:t>
          </a:r>
          <a:r>
            <a:rPr lang="sv-SE" sz="900" b="1" dirty="0" err="1" smtClean="0"/>
            <a:t>procedures</a:t>
          </a:r>
          <a:r>
            <a:rPr lang="sv-SE" sz="1400" b="1" dirty="0" smtClean="0"/>
            <a:t>, etc.</a:t>
          </a:r>
          <a:endParaRPr lang="sv-SE" sz="1400" b="1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C1957D84-C8AC-49B1-A8B2-BC60BEED3951}">
      <dgm:prSet custT="1"/>
      <dgm:spPr>
        <a:solidFill>
          <a:srgbClr val="FFC000"/>
        </a:solidFill>
      </dgm:spPr>
      <dgm:t>
        <a:bodyPr/>
        <a:lstStyle/>
        <a:p>
          <a:r>
            <a:rPr lang="sv-SE" sz="800" b="0" dirty="0" err="1" smtClean="0"/>
            <a:t>Launch</a:t>
          </a:r>
          <a:r>
            <a:rPr lang="sv-SE" sz="800" b="0" dirty="0" smtClean="0"/>
            <a:t> of TQF</a:t>
          </a:r>
          <a:endParaRPr lang="sv-SE" sz="800" b="0" dirty="0"/>
        </a:p>
      </dgm:t>
    </dgm:pt>
    <dgm:pt modelId="{C47D45D4-C0FD-43A6-98D5-06EC1BCC822E}" type="parTrans" cxnId="{A17985F8-D3D6-49EB-AE1A-82CC862F1B18}">
      <dgm:prSet/>
      <dgm:spPr/>
      <dgm:t>
        <a:bodyPr/>
        <a:lstStyle/>
        <a:p>
          <a:endParaRPr lang="sv-SE"/>
        </a:p>
      </dgm:t>
    </dgm:pt>
    <dgm:pt modelId="{B6718FAC-28B2-4A6B-9920-9FEE537DF479}" type="sibTrans" cxnId="{A17985F8-D3D6-49EB-AE1A-82CC862F1B18}">
      <dgm:prSet/>
      <dgm:spPr/>
      <dgm:t>
        <a:bodyPr/>
        <a:lstStyle/>
        <a:p>
          <a:endParaRPr lang="sv-SE"/>
        </a:p>
      </dgm:t>
    </dgm:pt>
    <dgm:pt modelId="{E950DE3F-8C9E-4EBF-8231-48E897034CE0}">
      <dgm:prSet custT="1"/>
      <dgm:spPr>
        <a:solidFill>
          <a:srgbClr val="7030A0"/>
        </a:solidFill>
      </dgm:spPr>
      <dgm:t>
        <a:bodyPr/>
        <a:lstStyle/>
        <a:p>
          <a:r>
            <a:rPr lang="sv-SE" sz="1400" b="1" dirty="0" err="1" smtClean="0"/>
            <a:t>Quality</a:t>
          </a:r>
          <a:r>
            <a:rPr lang="sv-SE" sz="1400" b="1" dirty="0" smtClean="0"/>
            <a:t> Assurance</a:t>
          </a:r>
          <a:endParaRPr lang="sv-SE" sz="1400" b="1" dirty="0"/>
        </a:p>
      </dgm:t>
    </dgm:pt>
    <dgm:pt modelId="{56D15B1B-E56B-43B7-88F0-A3AED0871656}" type="parTrans" cxnId="{A5727606-8227-4C38-A870-8A06040987CE}">
      <dgm:prSet/>
      <dgm:spPr/>
      <dgm:t>
        <a:bodyPr/>
        <a:lstStyle/>
        <a:p>
          <a:endParaRPr lang="sv-SE"/>
        </a:p>
      </dgm:t>
    </dgm:pt>
    <dgm:pt modelId="{67D6DBD1-BF6B-4AEF-A7B9-4CEAC52BDDC8}" type="sibTrans" cxnId="{A5727606-8227-4C38-A870-8A06040987CE}">
      <dgm:prSet/>
      <dgm:spPr/>
      <dgm:t>
        <a:bodyPr/>
        <a:lstStyle/>
        <a:p>
          <a:endParaRPr lang="sv-SE"/>
        </a:p>
      </dgm:t>
    </dgm:pt>
    <dgm:pt modelId="{1EFCAFF2-97BE-405B-9C0C-B0E6985C2C1B}">
      <dgm:prSet custT="1"/>
      <dgm:spPr>
        <a:solidFill>
          <a:srgbClr val="0070C0"/>
        </a:solidFill>
      </dgm:spPr>
      <dgm:t>
        <a:bodyPr/>
        <a:lstStyle/>
        <a:p>
          <a:r>
            <a:rPr lang="sv-SE" sz="800" dirty="0" err="1" smtClean="0"/>
            <a:t>Existing</a:t>
          </a:r>
          <a:r>
            <a:rPr lang="sv-SE" sz="800" dirty="0" smtClean="0"/>
            <a:t> </a:t>
          </a:r>
          <a:r>
            <a:rPr lang="sv-SE" sz="800" dirty="0" err="1" smtClean="0"/>
            <a:t>Qualifications</a:t>
          </a:r>
          <a:endParaRPr lang="sv-SE" sz="800" dirty="0"/>
        </a:p>
      </dgm:t>
    </dgm:pt>
    <dgm:pt modelId="{F50A2355-B911-4F68-8B18-DD56CF5B0F26}" type="parTrans" cxnId="{D4457F52-6CCB-47EA-B9CF-FE962EB56263}">
      <dgm:prSet/>
      <dgm:spPr/>
      <dgm:t>
        <a:bodyPr/>
        <a:lstStyle/>
        <a:p>
          <a:endParaRPr lang="sv-SE"/>
        </a:p>
      </dgm:t>
    </dgm:pt>
    <dgm:pt modelId="{E40E6848-EDF3-4289-8094-2823CA8AAF3E}" type="sibTrans" cxnId="{D4457F52-6CCB-47EA-B9CF-FE962EB56263}">
      <dgm:prSet/>
      <dgm:spPr/>
      <dgm:t>
        <a:bodyPr/>
        <a:lstStyle/>
        <a:p>
          <a:endParaRPr lang="sv-SE"/>
        </a:p>
      </dgm:t>
    </dgm:pt>
    <dgm:pt modelId="{F2CD02F3-02EC-482F-9310-7E2ABE9DF909}">
      <dgm:prSet custT="1"/>
      <dgm:spPr>
        <a:solidFill>
          <a:srgbClr val="FFFF00"/>
        </a:solidFill>
      </dgm:spPr>
      <dgm:t>
        <a:bodyPr/>
        <a:lstStyle/>
        <a:p>
          <a:r>
            <a:rPr lang="sv-SE" sz="1000" b="1" dirty="0" smtClean="0">
              <a:solidFill>
                <a:schemeClr val="bg1"/>
              </a:solidFill>
            </a:rPr>
            <a:t>New </a:t>
          </a:r>
          <a:r>
            <a:rPr lang="sv-SE" sz="1000" b="1" dirty="0" err="1" smtClean="0">
              <a:solidFill>
                <a:schemeClr val="bg1"/>
              </a:solidFill>
            </a:rPr>
            <a:t>Qualifications</a:t>
          </a:r>
          <a:endParaRPr lang="sv-SE" sz="1000" b="1" dirty="0">
            <a:solidFill>
              <a:schemeClr val="bg1"/>
            </a:solidFill>
          </a:endParaRPr>
        </a:p>
      </dgm:t>
    </dgm:pt>
    <dgm:pt modelId="{0CF6A26F-68A0-4770-A09C-0A5AEDE11E83}" type="parTrans" cxnId="{57E6A0CA-FEF9-4C5F-8EAE-F38DA27ED80B}">
      <dgm:prSet/>
      <dgm:spPr/>
      <dgm:t>
        <a:bodyPr/>
        <a:lstStyle/>
        <a:p>
          <a:endParaRPr lang="sv-SE"/>
        </a:p>
      </dgm:t>
    </dgm:pt>
    <dgm:pt modelId="{F4029B6B-C6BB-4DBB-BD49-65B9B4D35DB1}" type="sibTrans" cxnId="{57E6A0CA-FEF9-4C5F-8EAE-F38DA27ED80B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 custScaleX="102343" custScaleY="9732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65D79CF4-A935-4164-846A-B2C389A3D06D}" type="pres">
      <dgm:prSet presAssocID="{C1957D84-C8AC-49B1-A8B2-BC60BEED3951}" presName="node" presStyleLbl="node1" presStyleIdx="4" presStyleCnt="8" custScaleX="107714" custScaleY="94338" custRadScaleRad="101401" custRadScaleInc="-9009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B388BC-6EAF-42BD-8D5D-C73220EF1C07}" type="pres">
      <dgm:prSet presAssocID="{C1957D84-C8AC-49B1-A8B2-BC60BEED3951}" presName="dummy" presStyleCnt="0"/>
      <dgm:spPr/>
    </dgm:pt>
    <dgm:pt modelId="{DEE2B512-909C-44D2-A874-D0B9702AC5D9}" type="pres">
      <dgm:prSet presAssocID="{B6718FAC-28B2-4A6B-9920-9FEE537DF479}" presName="sibTrans" presStyleLbl="sibTrans2D1" presStyleIdx="4" presStyleCnt="8"/>
      <dgm:spPr/>
      <dgm:t>
        <a:bodyPr/>
        <a:lstStyle/>
        <a:p>
          <a:endParaRPr lang="sv-SE"/>
        </a:p>
      </dgm:t>
    </dgm:pt>
    <dgm:pt modelId="{AEF1F056-3478-4351-AED5-404C37032D59}" type="pres">
      <dgm:prSet presAssocID="{1EFCAFF2-97BE-405B-9C0C-B0E6985C2C1B}" presName="node" presStyleLbl="node1" presStyleIdx="5" presStyleCnt="8" custScaleX="110275" custScaleY="112479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C78AFDE-929B-4925-8F90-3D27FDCD8C05}" type="pres">
      <dgm:prSet presAssocID="{1EFCAFF2-97BE-405B-9C0C-B0E6985C2C1B}" presName="dummy" presStyleCnt="0"/>
      <dgm:spPr/>
    </dgm:pt>
    <dgm:pt modelId="{F0CC1AD6-6FDD-49A7-AE2D-4F192621BB46}" type="pres">
      <dgm:prSet presAssocID="{E40E6848-EDF3-4289-8094-2823CA8AAF3E}" presName="sibTrans" presStyleLbl="sibTrans2D1" presStyleIdx="5" presStyleCnt="8"/>
      <dgm:spPr/>
      <dgm:t>
        <a:bodyPr/>
        <a:lstStyle/>
        <a:p>
          <a:endParaRPr lang="sv-SE"/>
        </a:p>
      </dgm:t>
    </dgm:pt>
    <dgm:pt modelId="{419A20C6-7D5D-4247-B1E8-C7C2F6BE834C}" type="pres">
      <dgm:prSet presAssocID="{F2CD02F3-02EC-482F-9310-7E2ABE9DF909}" presName="node" presStyleLbl="node1" presStyleIdx="6" presStyleCnt="8" custScaleX="104415" custScaleY="103231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C3C401C-4D2B-4FFE-B095-D425D61592E8}" type="pres">
      <dgm:prSet presAssocID="{F2CD02F3-02EC-482F-9310-7E2ABE9DF909}" presName="dummy" presStyleCnt="0"/>
      <dgm:spPr/>
    </dgm:pt>
    <dgm:pt modelId="{94734D9A-DDC3-40D5-A7DA-85E65BFF6A60}" type="pres">
      <dgm:prSet presAssocID="{F4029B6B-C6BB-4DBB-BD49-65B9B4D35DB1}" presName="sibTrans" presStyleLbl="sibTrans2D1" presStyleIdx="6" presStyleCnt="8"/>
      <dgm:spPr/>
      <dgm:t>
        <a:bodyPr/>
        <a:lstStyle/>
        <a:p>
          <a:endParaRPr lang="sv-SE"/>
        </a:p>
      </dgm:t>
    </dgm:pt>
    <dgm:pt modelId="{C7FECEF9-B005-4D75-BE19-0EAC5E4D1888}" type="pres">
      <dgm:prSet presAssocID="{E950DE3F-8C9E-4EBF-8231-48E897034CE0}" presName="node" presStyleLbl="node1" presStyleIdx="7" presStyleCnt="8" custScaleX="240193" custScaleY="218033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D5EC74-73C2-4343-AD9F-9A5F20CA129C}" type="pres">
      <dgm:prSet presAssocID="{E950DE3F-8C9E-4EBF-8231-48E897034CE0}" presName="dummy" presStyleCnt="0"/>
      <dgm:spPr/>
    </dgm:pt>
    <dgm:pt modelId="{A46D8BE7-5EE7-4F5C-9C55-FFEE69F3038B}" type="pres">
      <dgm:prSet presAssocID="{67D6DBD1-BF6B-4AEF-A7B9-4CEAC52BDDC8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D4457F52-6CCB-47EA-B9CF-FE962EB56263}" srcId="{2DAD7886-B208-4CDE-BCA5-0F3369FAEE2E}" destId="{1EFCAFF2-97BE-405B-9C0C-B0E6985C2C1B}" srcOrd="5" destOrd="0" parTransId="{F50A2355-B911-4F68-8B18-DD56CF5B0F26}" sibTransId="{E40E6848-EDF3-4289-8094-2823CA8AAF3E}"/>
    <dgm:cxn modelId="{348460A3-4360-4DA3-AACB-6D7C63CC494D}" type="presOf" srcId="{C1957D84-C8AC-49B1-A8B2-BC60BEED3951}" destId="{65D79CF4-A935-4164-846A-B2C389A3D06D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A17985F8-D3D6-49EB-AE1A-82CC862F1B18}" srcId="{2DAD7886-B208-4CDE-BCA5-0F3369FAEE2E}" destId="{C1957D84-C8AC-49B1-A8B2-BC60BEED3951}" srcOrd="4" destOrd="0" parTransId="{C47D45D4-C0FD-43A6-98D5-06EC1BCC822E}" sibTransId="{B6718FAC-28B2-4A6B-9920-9FEE537DF479}"/>
    <dgm:cxn modelId="{AFE582AB-82AA-40E5-88E3-EF2FD06EA990}" type="presOf" srcId="{E950DE3F-8C9E-4EBF-8231-48E897034CE0}" destId="{C7FECEF9-B005-4D75-BE19-0EAC5E4D1888}" srcOrd="0" destOrd="0" presId="urn:microsoft.com/office/officeart/2005/8/layout/radial6"/>
    <dgm:cxn modelId="{A081B51D-FC82-44F2-AE38-BA849DBC0797}" type="presOf" srcId="{F4029B6B-C6BB-4DBB-BD49-65B9B4D35DB1}" destId="{94734D9A-DDC3-40D5-A7DA-85E65BFF6A60}" srcOrd="0" destOrd="0" presId="urn:microsoft.com/office/officeart/2005/8/layout/radial6"/>
    <dgm:cxn modelId="{BBAD2AFE-BE80-47B5-9AA6-C1561AA29B17}" type="presOf" srcId="{F0F79C4D-58B2-4CBC-B3E6-F6E1150012FF}" destId="{7648ED11-DBF7-418C-9FED-D7A27A213627}" srcOrd="0" destOrd="0" presId="urn:microsoft.com/office/officeart/2005/8/layout/radial6"/>
    <dgm:cxn modelId="{B85D3C1A-6F6F-4042-A89D-0437F67ED4DA}" type="presOf" srcId="{2DAD7886-B208-4CDE-BCA5-0F3369FAEE2E}" destId="{0C31A65B-48F9-4E64-98C6-24F0F7A96B7C}" srcOrd="0" destOrd="0" presId="urn:microsoft.com/office/officeart/2005/8/layout/radial6"/>
    <dgm:cxn modelId="{5494E59A-4EE1-4D3F-B4A2-E06A38DAF2E2}" type="presOf" srcId="{28A522DB-71C4-42F0-9BA4-699AD7E1B0A6}" destId="{74009111-8253-457A-A6EE-2BD3CBD5066E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0B247426-7F65-458A-A631-5B87FC1CB9B2}" type="presOf" srcId="{8BB483E2-0E6B-453B-9A32-DF52B9089ED1}" destId="{2282A99C-1FC6-4C08-8558-BD3CAD008912}" srcOrd="0" destOrd="0" presId="urn:microsoft.com/office/officeart/2005/8/layout/radial6"/>
    <dgm:cxn modelId="{B47AFCBF-60B8-4B7D-9DAB-A29CA580A5E7}" type="presOf" srcId="{5404CD52-539A-48A2-8BE8-91A559517BF7}" destId="{756CAA60-7A23-4053-8D14-2B17CBA9A04A}" srcOrd="0" destOrd="0" presId="urn:microsoft.com/office/officeart/2005/8/layout/radial6"/>
    <dgm:cxn modelId="{57E6A0CA-FEF9-4C5F-8EAE-F38DA27ED80B}" srcId="{2DAD7886-B208-4CDE-BCA5-0F3369FAEE2E}" destId="{F2CD02F3-02EC-482F-9310-7E2ABE9DF909}" srcOrd="6" destOrd="0" parTransId="{0CF6A26F-68A0-4770-A09C-0A5AEDE11E83}" sibTransId="{F4029B6B-C6BB-4DBB-BD49-65B9B4D35DB1}"/>
    <dgm:cxn modelId="{08C98C29-DA3A-4EF5-AC87-F4FC7F694D97}" type="presOf" srcId="{FCEADD36-6241-4D9C-BD4B-5A35070FB228}" destId="{C799029A-162F-40BB-81C3-566CB6D2A404}" srcOrd="0" destOrd="0" presId="urn:microsoft.com/office/officeart/2005/8/layout/radial6"/>
    <dgm:cxn modelId="{8AA1486C-8298-4465-A074-8A7E31254B1C}" type="presOf" srcId="{B6718FAC-28B2-4A6B-9920-9FEE537DF479}" destId="{DEE2B512-909C-44D2-A874-D0B9702AC5D9}" srcOrd="0" destOrd="0" presId="urn:microsoft.com/office/officeart/2005/8/layout/radial6"/>
    <dgm:cxn modelId="{933FE9C5-53AB-4A9F-A62B-503A35B280A8}" type="presOf" srcId="{3CA52999-A7C3-4894-BA43-00449E8FBD0F}" destId="{9FA2A564-46E7-426D-849D-B951BC5A9016}" srcOrd="0" destOrd="0" presId="urn:microsoft.com/office/officeart/2005/8/layout/radial6"/>
    <dgm:cxn modelId="{3BDB40F8-0AA5-4FB4-9805-A973C66939EE}" type="presOf" srcId="{7D99F329-DC19-4845-8979-5B62F19B8FEC}" destId="{9D30F5FB-5CED-4EE2-A2DB-4F971028CB28}" srcOrd="0" destOrd="0" presId="urn:microsoft.com/office/officeart/2005/8/layout/radial6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E7214894-01B5-437D-AFD9-C53D9C0B1BC2}" type="presOf" srcId="{E40E6848-EDF3-4289-8094-2823CA8AAF3E}" destId="{F0CC1AD6-6FDD-49A7-AE2D-4F192621BB46}" srcOrd="0" destOrd="0" presId="urn:microsoft.com/office/officeart/2005/8/layout/radial6"/>
    <dgm:cxn modelId="{194488A6-54C0-4D0C-AD4A-3DFE92F2467D}" type="presOf" srcId="{67D6DBD1-BF6B-4AEF-A7B9-4CEAC52BDDC8}" destId="{A46D8BE7-5EE7-4F5C-9C55-FFEE69F3038B}" srcOrd="0" destOrd="0" presId="urn:microsoft.com/office/officeart/2005/8/layout/radial6"/>
    <dgm:cxn modelId="{A91D490C-0E4C-4694-82D4-EA168F455D5B}" type="presOf" srcId="{846A1B17-E6D4-47B5-9231-E3133EB8750B}" destId="{509D80DB-4D6B-4D69-B6C9-0CFF21A532FE}" srcOrd="0" destOrd="0" presId="urn:microsoft.com/office/officeart/2005/8/layout/radial6"/>
    <dgm:cxn modelId="{5054476B-1EF3-47EC-9EB3-A691729A74B8}" type="presOf" srcId="{F2CD02F3-02EC-482F-9310-7E2ABE9DF909}" destId="{419A20C6-7D5D-4247-B1E8-C7C2F6BE834C}" srcOrd="0" destOrd="0" presId="urn:microsoft.com/office/officeart/2005/8/layout/radial6"/>
    <dgm:cxn modelId="{77EBB94E-80DB-43B2-A782-45FB8759944C}" type="presOf" srcId="{1EFCAFF2-97BE-405B-9C0C-B0E6985C2C1B}" destId="{AEF1F056-3478-4351-AED5-404C37032D59}" srcOrd="0" destOrd="0" presId="urn:microsoft.com/office/officeart/2005/8/layout/radial6"/>
    <dgm:cxn modelId="{A5727606-8227-4C38-A870-8A06040987CE}" srcId="{2DAD7886-B208-4CDE-BCA5-0F3369FAEE2E}" destId="{E950DE3F-8C9E-4EBF-8231-48E897034CE0}" srcOrd="7" destOrd="0" parTransId="{56D15B1B-E56B-43B7-88F0-A3AED0871656}" sibTransId="{67D6DBD1-BF6B-4AEF-A7B9-4CEAC52BDDC8}"/>
    <dgm:cxn modelId="{4D255ED0-9CC3-4008-847A-1D1F6241A9E3}" type="presOf" srcId="{86EDDA85-7402-4104-ACA8-DA8AE6614717}" destId="{D8D3B3F3-815A-4A03-A8E0-AAC407A26276}" srcOrd="0" destOrd="0" presId="urn:microsoft.com/office/officeart/2005/8/layout/radial6"/>
    <dgm:cxn modelId="{4E455DF8-A1EA-4788-9377-085D5E00FCFD}" type="presParOf" srcId="{509D80DB-4D6B-4D69-B6C9-0CFF21A532FE}" destId="{0C31A65B-48F9-4E64-98C6-24F0F7A96B7C}" srcOrd="0" destOrd="0" presId="urn:microsoft.com/office/officeart/2005/8/layout/radial6"/>
    <dgm:cxn modelId="{DC36B32F-55D8-4C29-A8B8-078F5E3DC034}" type="presParOf" srcId="{509D80DB-4D6B-4D69-B6C9-0CFF21A532FE}" destId="{756CAA60-7A23-4053-8D14-2B17CBA9A04A}" srcOrd="1" destOrd="0" presId="urn:microsoft.com/office/officeart/2005/8/layout/radial6"/>
    <dgm:cxn modelId="{1D0C936A-BD43-4D6C-B04B-B35D257F1468}" type="presParOf" srcId="{509D80DB-4D6B-4D69-B6C9-0CFF21A532FE}" destId="{7A303A01-1EA8-49F6-BCB4-62D9FA530D3B}" srcOrd="2" destOrd="0" presId="urn:microsoft.com/office/officeart/2005/8/layout/radial6"/>
    <dgm:cxn modelId="{BCECDDD4-6E1F-4FA4-A45D-5D6125190D3E}" type="presParOf" srcId="{509D80DB-4D6B-4D69-B6C9-0CFF21A532FE}" destId="{C799029A-162F-40BB-81C3-566CB6D2A404}" srcOrd="3" destOrd="0" presId="urn:microsoft.com/office/officeart/2005/8/layout/radial6"/>
    <dgm:cxn modelId="{9FACDB72-D44F-421E-8DBF-AEF380DFCAC2}" type="presParOf" srcId="{509D80DB-4D6B-4D69-B6C9-0CFF21A532FE}" destId="{2282A99C-1FC6-4C08-8558-BD3CAD008912}" srcOrd="4" destOrd="0" presId="urn:microsoft.com/office/officeart/2005/8/layout/radial6"/>
    <dgm:cxn modelId="{53FB7525-BCF7-4B27-AEF8-4D80D778A272}" type="presParOf" srcId="{509D80DB-4D6B-4D69-B6C9-0CFF21A532FE}" destId="{90FC09E4-F8AC-43A3-8ACB-6165D0011A68}" srcOrd="5" destOrd="0" presId="urn:microsoft.com/office/officeart/2005/8/layout/radial6"/>
    <dgm:cxn modelId="{A067B8F0-212F-4AEF-8F07-591FF17BCCAB}" type="presParOf" srcId="{509D80DB-4D6B-4D69-B6C9-0CFF21A532FE}" destId="{74009111-8253-457A-A6EE-2BD3CBD5066E}" srcOrd="6" destOrd="0" presId="urn:microsoft.com/office/officeart/2005/8/layout/radial6"/>
    <dgm:cxn modelId="{224FEF80-649E-4287-9B69-DBB33A9669A7}" type="presParOf" srcId="{509D80DB-4D6B-4D69-B6C9-0CFF21A532FE}" destId="{9D30F5FB-5CED-4EE2-A2DB-4F971028CB28}" srcOrd="7" destOrd="0" presId="urn:microsoft.com/office/officeart/2005/8/layout/radial6"/>
    <dgm:cxn modelId="{51CBC59F-B5F1-4A2F-81E6-6DF40CCB1049}" type="presParOf" srcId="{509D80DB-4D6B-4D69-B6C9-0CFF21A532FE}" destId="{0F029BEA-3985-4C41-AA00-2644CD5D1640}" srcOrd="8" destOrd="0" presId="urn:microsoft.com/office/officeart/2005/8/layout/radial6"/>
    <dgm:cxn modelId="{040CB777-576C-47B8-B138-9058FC698DE6}" type="presParOf" srcId="{509D80DB-4D6B-4D69-B6C9-0CFF21A532FE}" destId="{9FA2A564-46E7-426D-849D-B951BC5A9016}" srcOrd="9" destOrd="0" presId="urn:microsoft.com/office/officeart/2005/8/layout/radial6"/>
    <dgm:cxn modelId="{39DCB2A1-648B-470C-8304-FABE4C90FE04}" type="presParOf" srcId="{509D80DB-4D6B-4D69-B6C9-0CFF21A532FE}" destId="{7648ED11-DBF7-418C-9FED-D7A27A213627}" srcOrd="10" destOrd="0" presId="urn:microsoft.com/office/officeart/2005/8/layout/radial6"/>
    <dgm:cxn modelId="{04839C86-26F4-4FB4-A90A-C83F4A58ADF1}" type="presParOf" srcId="{509D80DB-4D6B-4D69-B6C9-0CFF21A532FE}" destId="{8CCCC975-9EF8-409A-8A3D-4B8C43F93D13}" srcOrd="11" destOrd="0" presId="urn:microsoft.com/office/officeart/2005/8/layout/radial6"/>
    <dgm:cxn modelId="{CB901A47-D1C3-440A-B5F3-05BB20E39D78}" type="presParOf" srcId="{509D80DB-4D6B-4D69-B6C9-0CFF21A532FE}" destId="{D8D3B3F3-815A-4A03-A8E0-AAC407A26276}" srcOrd="12" destOrd="0" presId="urn:microsoft.com/office/officeart/2005/8/layout/radial6"/>
    <dgm:cxn modelId="{A8A6E86D-3B91-40A9-96E0-7EB8B0EDF81E}" type="presParOf" srcId="{509D80DB-4D6B-4D69-B6C9-0CFF21A532FE}" destId="{65D79CF4-A935-4164-846A-B2C389A3D06D}" srcOrd="13" destOrd="0" presId="urn:microsoft.com/office/officeart/2005/8/layout/radial6"/>
    <dgm:cxn modelId="{23B03F9B-0FCB-438B-A513-DD37A7484A71}" type="presParOf" srcId="{509D80DB-4D6B-4D69-B6C9-0CFF21A532FE}" destId="{44B388BC-6EAF-42BD-8D5D-C73220EF1C07}" srcOrd="14" destOrd="0" presId="urn:microsoft.com/office/officeart/2005/8/layout/radial6"/>
    <dgm:cxn modelId="{F750F32F-714B-4ED5-8023-2346255AE227}" type="presParOf" srcId="{509D80DB-4D6B-4D69-B6C9-0CFF21A532FE}" destId="{DEE2B512-909C-44D2-A874-D0B9702AC5D9}" srcOrd="15" destOrd="0" presId="urn:microsoft.com/office/officeart/2005/8/layout/radial6"/>
    <dgm:cxn modelId="{3C5FE1A3-D20C-4FB7-BDE2-819ECC0659ED}" type="presParOf" srcId="{509D80DB-4D6B-4D69-B6C9-0CFF21A532FE}" destId="{AEF1F056-3478-4351-AED5-404C37032D59}" srcOrd="16" destOrd="0" presId="urn:microsoft.com/office/officeart/2005/8/layout/radial6"/>
    <dgm:cxn modelId="{DDDAE971-E033-415B-A053-5836C5996D29}" type="presParOf" srcId="{509D80DB-4D6B-4D69-B6C9-0CFF21A532FE}" destId="{EC78AFDE-929B-4925-8F90-3D27FDCD8C05}" srcOrd="17" destOrd="0" presId="urn:microsoft.com/office/officeart/2005/8/layout/radial6"/>
    <dgm:cxn modelId="{2F0C3D83-2EAC-4591-A2AE-5A4FD8FA97EA}" type="presParOf" srcId="{509D80DB-4D6B-4D69-B6C9-0CFF21A532FE}" destId="{F0CC1AD6-6FDD-49A7-AE2D-4F192621BB46}" srcOrd="18" destOrd="0" presId="urn:microsoft.com/office/officeart/2005/8/layout/radial6"/>
    <dgm:cxn modelId="{BAB58540-70F2-4A97-875D-CF18A98725BB}" type="presParOf" srcId="{509D80DB-4D6B-4D69-B6C9-0CFF21A532FE}" destId="{419A20C6-7D5D-4247-B1E8-C7C2F6BE834C}" srcOrd="19" destOrd="0" presId="urn:microsoft.com/office/officeart/2005/8/layout/radial6"/>
    <dgm:cxn modelId="{CB68A83D-516A-4F88-9460-A3BD4A3779EF}" type="presParOf" srcId="{509D80DB-4D6B-4D69-B6C9-0CFF21A532FE}" destId="{FC3C401C-4D2B-4FFE-B095-D425D61592E8}" srcOrd="20" destOrd="0" presId="urn:microsoft.com/office/officeart/2005/8/layout/radial6"/>
    <dgm:cxn modelId="{C398367C-C7E7-45E4-82BC-B482194C759E}" type="presParOf" srcId="{509D80DB-4D6B-4D69-B6C9-0CFF21A532FE}" destId="{94734D9A-DDC3-40D5-A7DA-85E65BFF6A60}" srcOrd="21" destOrd="0" presId="urn:microsoft.com/office/officeart/2005/8/layout/radial6"/>
    <dgm:cxn modelId="{091424A6-6B50-4755-8039-A007593E032A}" type="presParOf" srcId="{509D80DB-4D6B-4D69-B6C9-0CFF21A532FE}" destId="{C7FECEF9-B005-4D75-BE19-0EAC5E4D1888}" srcOrd="22" destOrd="0" presId="urn:microsoft.com/office/officeart/2005/8/layout/radial6"/>
    <dgm:cxn modelId="{D2A2FCA5-EA31-4EC8-820E-98C107CB0510}" type="presParOf" srcId="{509D80DB-4D6B-4D69-B6C9-0CFF21A532FE}" destId="{63D5EC74-73C2-4343-AD9F-9A5F20CA129C}" srcOrd="23" destOrd="0" presId="urn:microsoft.com/office/officeart/2005/8/layout/radial6"/>
    <dgm:cxn modelId="{DD8C2EFD-5902-4FE2-A61F-7620A2A0A238}" type="presParOf" srcId="{509D80DB-4D6B-4D69-B6C9-0CFF21A532FE}" destId="{A46D8BE7-5EE7-4F5C-9C55-FFEE69F3038B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46A1B17-E6D4-47B5-9231-E3133EB8750B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DAD7886-B208-4CDE-BCA5-0F3369FAEE2E}">
      <dgm:prSet phldrT="[Text]"/>
      <dgm:spPr>
        <a:solidFill>
          <a:srgbClr val="92D050"/>
        </a:solidFill>
      </dgm:spPr>
      <dgm:t>
        <a:bodyPr/>
        <a:lstStyle/>
        <a:p>
          <a:r>
            <a:rPr lang="sv-SE" b="1" dirty="0" smtClean="0"/>
            <a:t>TQF </a:t>
          </a:r>
          <a:r>
            <a:rPr lang="sv-SE" b="1" dirty="0" err="1" smtClean="0"/>
            <a:t>Concept</a:t>
          </a:r>
          <a:endParaRPr lang="sv-SE" b="1" dirty="0"/>
        </a:p>
      </dgm:t>
    </dgm:pt>
    <dgm:pt modelId="{5C212C76-1B3D-40C3-ADD9-7BDE44C9F78D}" type="parTrans" cxnId="{8DC4B127-A915-427B-A921-CE5555A77E8A}">
      <dgm:prSet/>
      <dgm:spPr/>
      <dgm:t>
        <a:bodyPr/>
        <a:lstStyle/>
        <a:p>
          <a:endParaRPr lang="sv-SE"/>
        </a:p>
      </dgm:t>
    </dgm:pt>
    <dgm:pt modelId="{938349E8-B930-42A6-A3CB-C3232BCBF0FD}" type="sibTrans" cxnId="{8DC4B127-A915-427B-A921-CE5555A77E8A}">
      <dgm:prSet/>
      <dgm:spPr/>
      <dgm:t>
        <a:bodyPr/>
        <a:lstStyle/>
        <a:p>
          <a:endParaRPr lang="sv-SE"/>
        </a:p>
      </dgm:t>
    </dgm:pt>
    <dgm:pt modelId="{5404CD52-539A-48A2-8BE8-91A559517BF7}">
      <dgm:prSet phldrT="[Text]" custT="1"/>
      <dgm:spPr>
        <a:solidFill>
          <a:srgbClr val="00B0F0"/>
        </a:solidFill>
      </dgm:spPr>
      <dgm:t>
        <a:bodyPr/>
        <a:lstStyle/>
        <a:p>
          <a:r>
            <a:rPr lang="sv-SE" sz="800" dirty="0" smtClean="0"/>
            <a:t>Broad Policy</a:t>
          </a:r>
          <a:endParaRPr lang="sv-SE" sz="800" dirty="0"/>
        </a:p>
      </dgm:t>
    </dgm:pt>
    <dgm:pt modelId="{8AB17513-12F8-463D-844A-3845E190F03A}" type="parTrans" cxnId="{4E2A9C99-39F4-472F-9E9E-A354C1EF71D7}">
      <dgm:prSet/>
      <dgm:spPr/>
      <dgm:t>
        <a:bodyPr/>
        <a:lstStyle/>
        <a:p>
          <a:endParaRPr lang="sv-SE"/>
        </a:p>
      </dgm:t>
    </dgm:pt>
    <dgm:pt modelId="{FCEADD36-6241-4D9C-BD4B-5A35070FB228}" type="sibTrans" cxnId="{4E2A9C99-39F4-472F-9E9E-A354C1EF71D7}">
      <dgm:prSet/>
      <dgm:spPr/>
      <dgm:t>
        <a:bodyPr/>
        <a:lstStyle/>
        <a:p>
          <a:endParaRPr lang="sv-SE"/>
        </a:p>
      </dgm:t>
    </dgm:pt>
    <dgm:pt modelId="{8BB483E2-0E6B-453B-9A32-DF52B9089ED1}">
      <dgm:prSet phldrT="[Text]" custT="1"/>
      <dgm:spPr>
        <a:solidFill>
          <a:srgbClr val="00B050"/>
        </a:solidFill>
      </dgm:spPr>
      <dgm:t>
        <a:bodyPr/>
        <a:lstStyle/>
        <a:p>
          <a:r>
            <a:rPr lang="sv-SE" sz="800" dirty="0" err="1" smtClean="0"/>
            <a:t>Framework</a:t>
          </a:r>
          <a:r>
            <a:rPr lang="sv-SE" sz="800" dirty="0" smtClean="0"/>
            <a:t> </a:t>
          </a:r>
          <a:r>
            <a:rPr lang="sv-SE" sz="800" dirty="0" err="1" smtClean="0"/>
            <a:t>architecture</a:t>
          </a:r>
          <a:endParaRPr lang="sv-SE" sz="800" dirty="0"/>
        </a:p>
      </dgm:t>
    </dgm:pt>
    <dgm:pt modelId="{3D0F9023-62CE-419A-A57C-ECA5052D1466}" type="parTrans" cxnId="{03E8A119-4AE9-4F30-AF6B-F2FC308C4FA4}">
      <dgm:prSet/>
      <dgm:spPr/>
      <dgm:t>
        <a:bodyPr/>
        <a:lstStyle/>
        <a:p>
          <a:endParaRPr lang="sv-SE"/>
        </a:p>
      </dgm:t>
    </dgm:pt>
    <dgm:pt modelId="{28A522DB-71C4-42F0-9BA4-699AD7E1B0A6}" type="sibTrans" cxnId="{03E8A119-4AE9-4F30-AF6B-F2FC308C4FA4}">
      <dgm:prSet/>
      <dgm:spPr/>
      <dgm:t>
        <a:bodyPr/>
        <a:lstStyle/>
        <a:p>
          <a:endParaRPr lang="sv-SE"/>
        </a:p>
      </dgm:t>
    </dgm:pt>
    <dgm:pt modelId="{7D99F329-DC19-4845-8979-5B62F19B8FEC}">
      <dgm:prSet phldrT="[Text]" custT="1"/>
      <dgm:spPr>
        <a:solidFill>
          <a:srgbClr val="FF0000"/>
        </a:solidFill>
      </dgm:spPr>
      <dgm:t>
        <a:bodyPr/>
        <a:lstStyle/>
        <a:p>
          <a:r>
            <a:rPr lang="sv-SE" sz="800" dirty="0" err="1" smtClean="0"/>
            <a:t>Framework</a:t>
          </a:r>
          <a:r>
            <a:rPr lang="sv-SE" sz="800" dirty="0" smtClean="0"/>
            <a:t> Instruments</a:t>
          </a:r>
          <a:endParaRPr lang="sv-SE" sz="800" dirty="0"/>
        </a:p>
      </dgm:t>
    </dgm:pt>
    <dgm:pt modelId="{4BB6E22E-37B0-466C-A7D4-C28F8A7F8821}" type="parTrans" cxnId="{CAC5E34D-9D32-4514-B4B1-8D6D7EFCFBD8}">
      <dgm:prSet/>
      <dgm:spPr/>
      <dgm:t>
        <a:bodyPr/>
        <a:lstStyle/>
        <a:p>
          <a:endParaRPr lang="sv-SE"/>
        </a:p>
      </dgm:t>
    </dgm:pt>
    <dgm:pt modelId="{3CA52999-A7C3-4894-BA43-00449E8FBD0F}" type="sibTrans" cxnId="{CAC5E34D-9D32-4514-B4B1-8D6D7EFCFBD8}">
      <dgm:prSet/>
      <dgm:spPr/>
      <dgm:t>
        <a:bodyPr/>
        <a:lstStyle/>
        <a:p>
          <a:endParaRPr lang="sv-SE"/>
        </a:p>
      </dgm:t>
    </dgm:pt>
    <dgm:pt modelId="{F0F79C4D-58B2-4CBC-B3E6-F6E1150012FF}">
      <dgm:prSet phldrT="[Text]" custT="1"/>
      <dgm:spPr>
        <a:solidFill>
          <a:srgbClr val="C00000"/>
        </a:solidFill>
      </dgm:spPr>
      <dgm:t>
        <a:bodyPr/>
        <a:lstStyle/>
        <a:p>
          <a:r>
            <a:rPr lang="sv-SE" sz="800" b="0" dirty="0" err="1" smtClean="0"/>
            <a:t>Policies</a:t>
          </a:r>
          <a:r>
            <a:rPr lang="sv-SE" sz="800" b="0" dirty="0" smtClean="0"/>
            <a:t> </a:t>
          </a:r>
          <a:r>
            <a:rPr lang="sv-SE" sz="800" b="0" dirty="0" err="1" smtClean="0"/>
            <a:t>procedures</a:t>
          </a:r>
          <a:r>
            <a:rPr lang="sv-SE" sz="800" b="0" dirty="0" smtClean="0"/>
            <a:t>, etc.</a:t>
          </a:r>
          <a:endParaRPr lang="sv-SE" sz="800" b="0" dirty="0"/>
        </a:p>
      </dgm:t>
    </dgm:pt>
    <dgm:pt modelId="{4931A450-BBE7-4EB2-AFA5-A9640F512590}" type="parTrans" cxnId="{CDD6A7CC-2B06-41F0-B7AA-08B476A0B176}">
      <dgm:prSet/>
      <dgm:spPr/>
      <dgm:t>
        <a:bodyPr/>
        <a:lstStyle/>
        <a:p>
          <a:endParaRPr lang="sv-SE"/>
        </a:p>
      </dgm:t>
    </dgm:pt>
    <dgm:pt modelId="{86EDDA85-7402-4104-ACA8-DA8AE6614717}" type="sibTrans" cxnId="{CDD6A7CC-2B06-41F0-B7AA-08B476A0B176}">
      <dgm:prSet/>
      <dgm:spPr/>
      <dgm:t>
        <a:bodyPr/>
        <a:lstStyle/>
        <a:p>
          <a:endParaRPr lang="sv-SE"/>
        </a:p>
      </dgm:t>
    </dgm:pt>
    <dgm:pt modelId="{C1957D84-C8AC-49B1-A8B2-BC60BEED3951}">
      <dgm:prSet custT="1"/>
      <dgm:spPr>
        <a:solidFill>
          <a:srgbClr val="FFC000"/>
        </a:solidFill>
      </dgm:spPr>
      <dgm:t>
        <a:bodyPr/>
        <a:lstStyle/>
        <a:p>
          <a:r>
            <a:rPr lang="sv-SE" sz="800" b="0" dirty="0" err="1" smtClean="0"/>
            <a:t>Launch</a:t>
          </a:r>
          <a:r>
            <a:rPr lang="sv-SE" sz="800" b="0" dirty="0" smtClean="0"/>
            <a:t> of TQF</a:t>
          </a:r>
          <a:endParaRPr lang="sv-SE" sz="800" b="0" dirty="0"/>
        </a:p>
      </dgm:t>
    </dgm:pt>
    <dgm:pt modelId="{C47D45D4-C0FD-43A6-98D5-06EC1BCC822E}" type="parTrans" cxnId="{A17985F8-D3D6-49EB-AE1A-82CC862F1B18}">
      <dgm:prSet/>
      <dgm:spPr/>
      <dgm:t>
        <a:bodyPr/>
        <a:lstStyle/>
        <a:p>
          <a:endParaRPr lang="sv-SE"/>
        </a:p>
      </dgm:t>
    </dgm:pt>
    <dgm:pt modelId="{B6718FAC-28B2-4A6B-9920-9FEE537DF479}" type="sibTrans" cxnId="{A17985F8-D3D6-49EB-AE1A-82CC862F1B18}">
      <dgm:prSet/>
      <dgm:spPr/>
      <dgm:t>
        <a:bodyPr/>
        <a:lstStyle/>
        <a:p>
          <a:endParaRPr lang="sv-SE"/>
        </a:p>
      </dgm:t>
    </dgm:pt>
    <dgm:pt modelId="{E950DE3F-8C9E-4EBF-8231-48E897034CE0}">
      <dgm:prSet custT="1"/>
      <dgm:spPr>
        <a:solidFill>
          <a:srgbClr val="7030A0"/>
        </a:solidFill>
      </dgm:spPr>
      <dgm:t>
        <a:bodyPr/>
        <a:lstStyle/>
        <a:p>
          <a:r>
            <a:rPr lang="sv-SE" sz="800" b="0" dirty="0" err="1" smtClean="0"/>
            <a:t>Quality</a:t>
          </a:r>
          <a:r>
            <a:rPr lang="sv-SE" sz="800" b="0" dirty="0" smtClean="0"/>
            <a:t> Assurance</a:t>
          </a:r>
          <a:endParaRPr lang="sv-SE" sz="800" b="0" dirty="0"/>
        </a:p>
      </dgm:t>
    </dgm:pt>
    <dgm:pt modelId="{56D15B1B-E56B-43B7-88F0-A3AED0871656}" type="parTrans" cxnId="{A5727606-8227-4C38-A870-8A06040987CE}">
      <dgm:prSet/>
      <dgm:spPr/>
      <dgm:t>
        <a:bodyPr/>
        <a:lstStyle/>
        <a:p>
          <a:endParaRPr lang="sv-SE"/>
        </a:p>
      </dgm:t>
    </dgm:pt>
    <dgm:pt modelId="{67D6DBD1-BF6B-4AEF-A7B9-4CEAC52BDDC8}" type="sibTrans" cxnId="{A5727606-8227-4C38-A870-8A06040987CE}">
      <dgm:prSet/>
      <dgm:spPr/>
      <dgm:t>
        <a:bodyPr/>
        <a:lstStyle/>
        <a:p>
          <a:endParaRPr lang="sv-SE"/>
        </a:p>
      </dgm:t>
    </dgm:pt>
    <dgm:pt modelId="{1EFCAFF2-97BE-405B-9C0C-B0E6985C2C1B}">
      <dgm:prSet custT="1"/>
      <dgm:spPr>
        <a:solidFill>
          <a:srgbClr val="0070C0"/>
        </a:solidFill>
      </dgm:spPr>
      <dgm:t>
        <a:bodyPr/>
        <a:lstStyle/>
        <a:p>
          <a:r>
            <a:rPr lang="sv-SE" sz="800" dirty="0" err="1" smtClean="0"/>
            <a:t>Existing</a:t>
          </a:r>
          <a:r>
            <a:rPr lang="sv-SE" sz="800" dirty="0" smtClean="0"/>
            <a:t> </a:t>
          </a:r>
          <a:r>
            <a:rPr lang="sv-SE" sz="800" dirty="0" err="1" smtClean="0"/>
            <a:t>Qualifications</a:t>
          </a:r>
          <a:endParaRPr lang="sv-SE" sz="800" dirty="0"/>
        </a:p>
      </dgm:t>
    </dgm:pt>
    <dgm:pt modelId="{F50A2355-B911-4F68-8B18-DD56CF5B0F26}" type="parTrans" cxnId="{D4457F52-6CCB-47EA-B9CF-FE962EB56263}">
      <dgm:prSet/>
      <dgm:spPr/>
      <dgm:t>
        <a:bodyPr/>
        <a:lstStyle/>
        <a:p>
          <a:endParaRPr lang="sv-SE"/>
        </a:p>
      </dgm:t>
    </dgm:pt>
    <dgm:pt modelId="{E40E6848-EDF3-4289-8094-2823CA8AAF3E}" type="sibTrans" cxnId="{D4457F52-6CCB-47EA-B9CF-FE962EB56263}">
      <dgm:prSet/>
      <dgm:spPr/>
      <dgm:t>
        <a:bodyPr/>
        <a:lstStyle/>
        <a:p>
          <a:endParaRPr lang="sv-SE"/>
        </a:p>
      </dgm:t>
    </dgm:pt>
    <dgm:pt modelId="{F2CD02F3-02EC-482F-9310-7E2ABE9DF909}">
      <dgm:prSet custT="1"/>
      <dgm:spPr>
        <a:solidFill>
          <a:srgbClr val="FFFF00"/>
        </a:solidFill>
      </dgm:spPr>
      <dgm:t>
        <a:bodyPr/>
        <a:lstStyle/>
        <a:p>
          <a:r>
            <a:rPr lang="sv-SE" sz="800" b="0" dirty="0" smtClean="0">
              <a:solidFill>
                <a:schemeClr val="bg1"/>
              </a:solidFill>
            </a:rPr>
            <a:t>New </a:t>
          </a:r>
          <a:r>
            <a:rPr lang="sv-SE" sz="800" b="0" dirty="0" err="1" smtClean="0">
              <a:solidFill>
                <a:schemeClr val="bg1"/>
              </a:solidFill>
            </a:rPr>
            <a:t>Qualifications</a:t>
          </a:r>
          <a:endParaRPr lang="sv-SE" sz="800" b="0" dirty="0">
            <a:solidFill>
              <a:schemeClr val="bg1"/>
            </a:solidFill>
          </a:endParaRPr>
        </a:p>
      </dgm:t>
    </dgm:pt>
    <dgm:pt modelId="{0CF6A26F-68A0-4770-A09C-0A5AEDE11E83}" type="parTrans" cxnId="{57E6A0CA-FEF9-4C5F-8EAE-F38DA27ED80B}">
      <dgm:prSet/>
      <dgm:spPr/>
      <dgm:t>
        <a:bodyPr/>
        <a:lstStyle/>
        <a:p>
          <a:endParaRPr lang="sv-SE"/>
        </a:p>
      </dgm:t>
    </dgm:pt>
    <dgm:pt modelId="{F4029B6B-C6BB-4DBB-BD49-65B9B4D35DB1}" type="sibTrans" cxnId="{57E6A0CA-FEF9-4C5F-8EAE-F38DA27ED80B}">
      <dgm:prSet/>
      <dgm:spPr/>
      <dgm:t>
        <a:bodyPr/>
        <a:lstStyle/>
        <a:p>
          <a:endParaRPr lang="sv-SE"/>
        </a:p>
      </dgm:t>
    </dgm:pt>
    <dgm:pt modelId="{509D80DB-4D6B-4D69-B6C9-0CFF21A532FE}" type="pres">
      <dgm:prSet presAssocID="{846A1B17-E6D4-47B5-9231-E3133EB8750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0C31A65B-48F9-4E64-98C6-24F0F7A96B7C}" type="pres">
      <dgm:prSet presAssocID="{2DAD7886-B208-4CDE-BCA5-0F3369FAEE2E}" presName="centerShape" presStyleLbl="node0" presStyleIdx="0" presStyleCnt="1" custScaleX="208255" custScaleY="190053"/>
      <dgm:spPr/>
      <dgm:t>
        <a:bodyPr/>
        <a:lstStyle/>
        <a:p>
          <a:endParaRPr lang="sv-SE"/>
        </a:p>
      </dgm:t>
    </dgm:pt>
    <dgm:pt modelId="{756CAA60-7A23-4053-8D14-2B17CBA9A04A}" type="pres">
      <dgm:prSet presAssocID="{5404CD52-539A-48A2-8BE8-91A559517BF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7A303A01-1EA8-49F6-BCB4-62D9FA530D3B}" type="pres">
      <dgm:prSet presAssocID="{5404CD52-539A-48A2-8BE8-91A559517BF7}" presName="dummy" presStyleCnt="0"/>
      <dgm:spPr/>
    </dgm:pt>
    <dgm:pt modelId="{C799029A-162F-40BB-81C3-566CB6D2A404}" type="pres">
      <dgm:prSet presAssocID="{FCEADD36-6241-4D9C-BD4B-5A35070FB228}" presName="sibTrans" presStyleLbl="sibTrans2D1" presStyleIdx="0" presStyleCnt="8"/>
      <dgm:spPr/>
      <dgm:t>
        <a:bodyPr/>
        <a:lstStyle/>
        <a:p>
          <a:endParaRPr lang="sv-SE"/>
        </a:p>
      </dgm:t>
    </dgm:pt>
    <dgm:pt modelId="{2282A99C-1FC6-4C08-8558-BD3CAD008912}" type="pres">
      <dgm:prSet presAssocID="{8BB483E2-0E6B-453B-9A32-DF52B9089ED1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90FC09E4-F8AC-43A3-8ACB-6165D0011A68}" type="pres">
      <dgm:prSet presAssocID="{8BB483E2-0E6B-453B-9A32-DF52B9089ED1}" presName="dummy" presStyleCnt="0"/>
      <dgm:spPr/>
    </dgm:pt>
    <dgm:pt modelId="{74009111-8253-457A-A6EE-2BD3CBD5066E}" type="pres">
      <dgm:prSet presAssocID="{28A522DB-71C4-42F0-9BA4-699AD7E1B0A6}" presName="sibTrans" presStyleLbl="sibTrans2D1" presStyleIdx="1" presStyleCnt="8"/>
      <dgm:spPr/>
      <dgm:t>
        <a:bodyPr/>
        <a:lstStyle/>
        <a:p>
          <a:endParaRPr lang="sv-SE"/>
        </a:p>
      </dgm:t>
    </dgm:pt>
    <dgm:pt modelId="{9D30F5FB-5CED-4EE2-A2DB-4F971028CB28}" type="pres">
      <dgm:prSet presAssocID="{7D99F329-DC19-4845-8979-5B62F19B8F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0F029BEA-3985-4C41-AA00-2644CD5D1640}" type="pres">
      <dgm:prSet presAssocID="{7D99F329-DC19-4845-8979-5B62F19B8FEC}" presName="dummy" presStyleCnt="0"/>
      <dgm:spPr/>
    </dgm:pt>
    <dgm:pt modelId="{9FA2A564-46E7-426D-849D-B951BC5A9016}" type="pres">
      <dgm:prSet presAssocID="{3CA52999-A7C3-4894-BA43-00449E8FBD0F}" presName="sibTrans" presStyleLbl="sibTrans2D1" presStyleIdx="2" presStyleCnt="8"/>
      <dgm:spPr/>
      <dgm:t>
        <a:bodyPr/>
        <a:lstStyle/>
        <a:p>
          <a:endParaRPr lang="sv-SE"/>
        </a:p>
      </dgm:t>
    </dgm:pt>
    <dgm:pt modelId="{7648ED11-DBF7-418C-9FED-D7A27A213627}" type="pres">
      <dgm:prSet presAssocID="{F0F79C4D-58B2-4CBC-B3E6-F6E1150012FF}" presName="node" presStyleLbl="node1" presStyleIdx="3" presStyleCnt="8" custScaleX="102343" custScaleY="9732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8CCCC975-9EF8-409A-8A3D-4B8C43F93D13}" type="pres">
      <dgm:prSet presAssocID="{F0F79C4D-58B2-4CBC-B3E6-F6E1150012FF}" presName="dummy" presStyleCnt="0"/>
      <dgm:spPr/>
    </dgm:pt>
    <dgm:pt modelId="{D8D3B3F3-815A-4A03-A8E0-AAC407A26276}" type="pres">
      <dgm:prSet presAssocID="{86EDDA85-7402-4104-ACA8-DA8AE6614717}" presName="sibTrans" presStyleLbl="sibTrans2D1" presStyleIdx="3" presStyleCnt="8"/>
      <dgm:spPr/>
      <dgm:t>
        <a:bodyPr/>
        <a:lstStyle/>
        <a:p>
          <a:endParaRPr lang="sv-SE"/>
        </a:p>
      </dgm:t>
    </dgm:pt>
    <dgm:pt modelId="{65D79CF4-A935-4164-846A-B2C389A3D06D}" type="pres">
      <dgm:prSet presAssocID="{C1957D84-C8AC-49B1-A8B2-BC60BEED3951}" presName="node" presStyleLbl="node1" presStyleIdx="4" presStyleCnt="8" custScaleX="107714" custScaleY="94338" custRadScaleRad="101401" custRadScaleInc="-9009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44B388BC-6EAF-42BD-8D5D-C73220EF1C07}" type="pres">
      <dgm:prSet presAssocID="{C1957D84-C8AC-49B1-A8B2-BC60BEED3951}" presName="dummy" presStyleCnt="0"/>
      <dgm:spPr/>
    </dgm:pt>
    <dgm:pt modelId="{DEE2B512-909C-44D2-A874-D0B9702AC5D9}" type="pres">
      <dgm:prSet presAssocID="{B6718FAC-28B2-4A6B-9920-9FEE537DF479}" presName="sibTrans" presStyleLbl="sibTrans2D1" presStyleIdx="4" presStyleCnt="8"/>
      <dgm:spPr/>
      <dgm:t>
        <a:bodyPr/>
        <a:lstStyle/>
        <a:p>
          <a:endParaRPr lang="sv-SE"/>
        </a:p>
      </dgm:t>
    </dgm:pt>
    <dgm:pt modelId="{AEF1F056-3478-4351-AED5-404C37032D59}" type="pres">
      <dgm:prSet presAssocID="{1EFCAFF2-97BE-405B-9C0C-B0E6985C2C1B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EC78AFDE-929B-4925-8F90-3D27FDCD8C05}" type="pres">
      <dgm:prSet presAssocID="{1EFCAFF2-97BE-405B-9C0C-B0E6985C2C1B}" presName="dummy" presStyleCnt="0"/>
      <dgm:spPr/>
    </dgm:pt>
    <dgm:pt modelId="{F0CC1AD6-6FDD-49A7-AE2D-4F192621BB46}" type="pres">
      <dgm:prSet presAssocID="{E40E6848-EDF3-4289-8094-2823CA8AAF3E}" presName="sibTrans" presStyleLbl="sibTrans2D1" presStyleIdx="5" presStyleCnt="8"/>
      <dgm:spPr/>
      <dgm:t>
        <a:bodyPr/>
        <a:lstStyle/>
        <a:p>
          <a:endParaRPr lang="sv-SE"/>
        </a:p>
      </dgm:t>
    </dgm:pt>
    <dgm:pt modelId="{419A20C6-7D5D-4247-B1E8-C7C2F6BE834C}" type="pres">
      <dgm:prSet presAssocID="{F2CD02F3-02EC-482F-9310-7E2ABE9DF909}" presName="node" presStyleLbl="node1" presStyleIdx="6" presStyleCnt="8" custScaleX="104415" custScaleY="103231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FC3C401C-4D2B-4FFE-B095-D425D61592E8}" type="pres">
      <dgm:prSet presAssocID="{F2CD02F3-02EC-482F-9310-7E2ABE9DF909}" presName="dummy" presStyleCnt="0"/>
      <dgm:spPr/>
    </dgm:pt>
    <dgm:pt modelId="{94734D9A-DDC3-40D5-A7DA-85E65BFF6A60}" type="pres">
      <dgm:prSet presAssocID="{F4029B6B-C6BB-4DBB-BD49-65B9B4D35DB1}" presName="sibTrans" presStyleLbl="sibTrans2D1" presStyleIdx="6" presStyleCnt="8"/>
      <dgm:spPr/>
      <dgm:t>
        <a:bodyPr/>
        <a:lstStyle/>
        <a:p>
          <a:endParaRPr lang="sv-SE"/>
        </a:p>
      </dgm:t>
    </dgm:pt>
    <dgm:pt modelId="{C7FECEF9-B005-4D75-BE19-0EAC5E4D1888}" type="pres">
      <dgm:prSet presAssocID="{E950DE3F-8C9E-4EBF-8231-48E897034CE0}" presName="node" presStyleLbl="node1" presStyleIdx="7" presStyleCnt="8" custScaleX="103346" custScaleY="8612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D5EC74-73C2-4343-AD9F-9A5F20CA129C}" type="pres">
      <dgm:prSet presAssocID="{E950DE3F-8C9E-4EBF-8231-48E897034CE0}" presName="dummy" presStyleCnt="0"/>
      <dgm:spPr/>
    </dgm:pt>
    <dgm:pt modelId="{A46D8BE7-5EE7-4F5C-9C55-FFEE69F3038B}" type="pres">
      <dgm:prSet presAssocID="{67D6DBD1-BF6B-4AEF-A7B9-4CEAC52BDDC8}" presName="sibTrans" presStyleLbl="sibTrans2D1" presStyleIdx="7" presStyleCnt="8"/>
      <dgm:spPr/>
      <dgm:t>
        <a:bodyPr/>
        <a:lstStyle/>
        <a:p>
          <a:endParaRPr lang="sv-SE"/>
        </a:p>
      </dgm:t>
    </dgm:pt>
  </dgm:ptLst>
  <dgm:cxnLst>
    <dgm:cxn modelId="{D4457F52-6CCB-47EA-B9CF-FE962EB56263}" srcId="{2DAD7886-B208-4CDE-BCA5-0F3369FAEE2E}" destId="{1EFCAFF2-97BE-405B-9C0C-B0E6985C2C1B}" srcOrd="5" destOrd="0" parTransId="{F50A2355-B911-4F68-8B18-DD56CF5B0F26}" sibTransId="{E40E6848-EDF3-4289-8094-2823CA8AAF3E}"/>
    <dgm:cxn modelId="{C2A8A150-BC1E-4929-B68F-3F46B951CCDA}" type="presOf" srcId="{67D6DBD1-BF6B-4AEF-A7B9-4CEAC52BDDC8}" destId="{A46D8BE7-5EE7-4F5C-9C55-FFEE69F3038B}" srcOrd="0" destOrd="0" presId="urn:microsoft.com/office/officeart/2005/8/layout/radial6"/>
    <dgm:cxn modelId="{C1B232A5-E177-48CD-B151-671FC20C631E}" type="presOf" srcId="{B6718FAC-28B2-4A6B-9920-9FEE537DF479}" destId="{DEE2B512-909C-44D2-A874-D0B9702AC5D9}" srcOrd="0" destOrd="0" presId="urn:microsoft.com/office/officeart/2005/8/layout/radial6"/>
    <dgm:cxn modelId="{68B1418A-13CA-40C7-8D8D-E74AE07C3179}" type="presOf" srcId="{E40E6848-EDF3-4289-8094-2823CA8AAF3E}" destId="{F0CC1AD6-6FDD-49A7-AE2D-4F192621BB46}" srcOrd="0" destOrd="0" presId="urn:microsoft.com/office/officeart/2005/8/layout/radial6"/>
    <dgm:cxn modelId="{89E67DB8-DD2D-491F-9359-F2D767EE9542}" type="presOf" srcId="{86EDDA85-7402-4104-ACA8-DA8AE6614717}" destId="{D8D3B3F3-815A-4A03-A8E0-AAC407A26276}" srcOrd="0" destOrd="0" presId="urn:microsoft.com/office/officeart/2005/8/layout/radial6"/>
    <dgm:cxn modelId="{8DC4B127-A915-427B-A921-CE5555A77E8A}" srcId="{846A1B17-E6D4-47B5-9231-E3133EB8750B}" destId="{2DAD7886-B208-4CDE-BCA5-0F3369FAEE2E}" srcOrd="0" destOrd="0" parTransId="{5C212C76-1B3D-40C3-ADD9-7BDE44C9F78D}" sibTransId="{938349E8-B930-42A6-A3CB-C3232BCBF0FD}"/>
    <dgm:cxn modelId="{A17985F8-D3D6-49EB-AE1A-82CC862F1B18}" srcId="{2DAD7886-B208-4CDE-BCA5-0F3369FAEE2E}" destId="{C1957D84-C8AC-49B1-A8B2-BC60BEED3951}" srcOrd="4" destOrd="0" parTransId="{C47D45D4-C0FD-43A6-98D5-06EC1BCC822E}" sibTransId="{B6718FAC-28B2-4A6B-9920-9FEE537DF479}"/>
    <dgm:cxn modelId="{C8913CB8-BB14-476E-8B41-86B68AE6EB72}" type="presOf" srcId="{F0F79C4D-58B2-4CBC-B3E6-F6E1150012FF}" destId="{7648ED11-DBF7-418C-9FED-D7A27A213627}" srcOrd="0" destOrd="0" presId="urn:microsoft.com/office/officeart/2005/8/layout/radial6"/>
    <dgm:cxn modelId="{8C33D5F4-B0C3-4068-98A6-29540F719C43}" type="presOf" srcId="{F4029B6B-C6BB-4DBB-BD49-65B9B4D35DB1}" destId="{94734D9A-DDC3-40D5-A7DA-85E65BFF6A60}" srcOrd="0" destOrd="0" presId="urn:microsoft.com/office/officeart/2005/8/layout/radial6"/>
    <dgm:cxn modelId="{07209B95-E879-4B5E-B356-CEC6C0D09320}" type="presOf" srcId="{8BB483E2-0E6B-453B-9A32-DF52B9089ED1}" destId="{2282A99C-1FC6-4C08-8558-BD3CAD008912}" srcOrd="0" destOrd="0" presId="urn:microsoft.com/office/officeart/2005/8/layout/radial6"/>
    <dgm:cxn modelId="{FEF386D7-9DF1-42C4-A5B0-BCFD1793E01F}" type="presOf" srcId="{1EFCAFF2-97BE-405B-9C0C-B0E6985C2C1B}" destId="{AEF1F056-3478-4351-AED5-404C37032D59}" srcOrd="0" destOrd="0" presId="urn:microsoft.com/office/officeart/2005/8/layout/radial6"/>
    <dgm:cxn modelId="{39765228-453E-495D-82A3-8E7E21B5F729}" type="presOf" srcId="{F2CD02F3-02EC-482F-9310-7E2ABE9DF909}" destId="{419A20C6-7D5D-4247-B1E8-C7C2F6BE834C}" srcOrd="0" destOrd="0" presId="urn:microsoft.com/office/officeart/2005/8/layout/radial6"/>
    <dgm:cxn modelId="{202718DE-0154-4D6A-B800-6504FCDD2B15}" type="presOf" srcId="{FCEADD36-6241-4D9C-BD4B-5A35070FB228}" destId="{C799029A-162F-40BB-81C3-566CB6D2A404}" srcOrd="0" destOrd="0" presId="urn:microsoft.com/office/officeart/2005/8/layout/radial6"/>
    <dgm:cxn modelId="{8E608F2E-D9F6-4F26-AFC7-9DA972843FDF}" type="presOf" srcId="{2DAD7886-B208-4CDE-BCA5-0F3369FAEE2E}" destId="{0C31A65B-48F9-4E64-98C6-24F0F7A96B7C}" srcOrd="0" destOrd="0" presId="urn:microsoft.com/office/officeart/2005/8/layout/radial6"/>
    <dgm:cxn modelId="{71A56D6A-B9D0-4C74-BF0D-E8DB3CFA7B95}" type="presOf" srcId="{E950DE3F-8C9E-4EBF-8231-48E897034CE0}" destId="{C7FECEF9-B005-4D75-BE19-0EAC5E4D1888}" srcOrd="0" destOrd="0" presId="urn:microsoft.com/office/officeart/2005/8/layout/radial6"/>
    <dgm:cxn modelId="{4E2A9C99-39F4-472F-9E9E-A354C1EF71D7}" srcId="{2DAD7886-B208-4CDE-BCA5-0F3369FAEE2E}" destId="{5404CD52-539A-48A2-8BE8-91A559517BF7}" srcOrd="0" destOrd="0" parTransId="{8AB17513-12F8-463D-844A-3845E190F03A}" sibTransId="{FCEADD36-6241-4D9C-BD4B-5A35070FB228}"/>
    <dgm:cxn modelId="{CDD6A7CC-2B06-41F0-B7AA-08B476A0B176}" srcId="{2DAD7886-B208-4CDE-BCA5-0F3369FAEE2E}" destId="{F0F79C4D-58B2-4CBC-B3E6-F6E1150012FF}" srcOrd="3" destOrd="0" parTransId="{4931A450-BBE7-4EB2-AFA5-A9640F512590}" sibTransId="{86EDDA85-7402-4104-ACA8-DA8AE6614717}"/>
    <dgm:cxn modelId="{57E6A0CA-FEF9-4C5F-8EAE-F38DA27ED80B}" srcId="{2DAD7886-B208-4CDE-BCA5-0F3369FAEE2E}" destId="{F2CD02F3-02EC-482F-9310-7E2ABE9DF909}" srcOrd="6" destOrd="0" parTransId="{0CF6A26F-68A0-4770-A09C-0A5AEDE11E83}" sibTransId="{F4029B6B-C6BB-4DBB-BD49-65B9B4D35DB1}"/>
    <dgm:cxn modelId="{D3CF94AC-45AF-4359-B076-0FE6AAB70C3B}" type="presOf" srcId="{846A1B17-E6D4-47B5-9231-E3133EB8750B}" destId="{509D80DB-4D6B-4D69-B6C9-0CFF21A532FE}" srcOrd="0" destOrd="0" presId="urn:microsoft.com/office/officeart/2005/8/layout/radial6"/>
    <dgm:cxn modelId="{03E8A119-4AE9-4F30-AF6B-F2FC308C4FA4}" srcId="{2DAD7886-B208-4CDE-BCA5-0F3369FAEE2E}" destId="{8BB483E2-0E6B-453B-9A32-DF52B9089ED1}" srcOrd="1" destOrd="0" parTransId="{3D0F9023-62CE-419A-A57C-ECA5052D1466}" sibTransId="{28A522DB-71C4-42F0-9BA4-699AD7E1B0A6}"/>
    <dgm:cxn modelId="{CAC5E34D-9D32-4514-B4B1-8D6D7EFCFBD8}" srcId="{2DAD7886-B208-4CDE-BCA5-0F3369FAEE2E}" destId="{7D99F329-DC19-4845-8979-5B62F19B8FEC}" srcOrd="2" destOrd="0" parTransId="{4BB6E22E-37B0-466C-A7D4-C28F8A7F8821}" sibTransId="{3CA52999-A7C3-4894-BA43-00449E8FBD0F}"/>
    <dgm:cxn modelId="{C3E7F9D1-69CE-4A4E-AF13-065AF1DC7E5A}" type="presOf" srcId="{3CA52999-A7C3-4894-BA43-00449E8FBD0F}" destId="{9FA2A564-46E7-426D-849D-B951BC5A9016}" srcOrd="0" destOrd="0" presId="urn:microsoft.com/office/officeart/2005/8/layout/radial6"/>
    <dgm:cxn modelId="{136222D0-27D4-41F4-9BEC-AD088367C782}" type="presOf" srcId="{7D99F329-DC19-4845-8979-5B62F19B8FEC}" destId="{9D30F5FB-5CED-4EE2-A2DB-4F971028CB28}" srcOrd="0" destOrd="0" presId="urn:microsoft.com/office/officeart/2005/8/layout/radial6"/>
    <dgm:cxn modelId="{6C648A76-DB17-41D0-AD86-EB9C5AEB3A1B}" type="presOf" srcId="{5404CD52-539A-48A2-8BE8-91A559517BF7}" destId="{756CAA60-7A23-4053-8D14-2B17CBA9A04A}" srcOrd="0" destOrd="0" presId="urn:microsoft.com/office/officeart/2005/8/layout/radial6"/>
    <dgm:cxn modelId="{3ECC318D-D5CB-4C9B-8635-2ED3C36E31F6}" type="presOf" srcId="{28A522DB-71C4-42F0-9BA4-699AD7E1B0A6}" destId="{74009111-8253-457A-A6EE-2BD3CBD5066E}" srcOrd="0" destOrd="0" presId="urn:microsoft.com/office/officeart/2005/8/layout/radial6"/>
    <dgm:cxn modelId="{A5727606-8227-4C38-A870-8A06040987CE}" srcId="{2DAD7886-B208-4CDE-BCA5-0F3369FAEE2E}" destId="{E950DE3F-8C9E-4EBF-8231-48E897034CE0}" srcOrd="7" destOrd="0" parTransId="{56D15B1B-E56B-43B7-88F0-A3AED0871656}" sibTransId="{67D6DBD1-BF6B-4AEF-A7B9-4CEAC52BDDC8}"/>
    <dgm:cxn modelId="{8444CB69-C3FD-4A83-B44D-06592032AB39}" type="presOf" srcId="{C1957D84-C8AC-49B1-A8B2-BC60BEED3951}" destId="{65D79CF4-A935-4164-846A-B2C389A3D06D}" srcOrd="0" destOrd="0" presId="urn:microsoft.com/office/officeart/2005/8/layout/radial6"/>
    <dgm:cxn modelId="{4893D0B4-41AF-4529-923E-426CE50790F1}" type="presParOf" srcId="{509D80DB-4D6B-4D69-B6C9-0CFF21A532FE}" destId="{0C31A65B-48F9-4E64-98C6-24F0F7A96B7C}" srcOrd="0" destOrd="0" presId="urn:microsoft.com/office/officeart/2005/8/layout/radial6"/>
    <dgm:cxn modelId="{CF5ED856-A910-470F-81C5-44E79AA32D2A}" type="presParOf" srcId="{509D80DB-4D6B-4D69-B6C9-0CFF21A532FE}" destId="{756CAA60-7A23-4053-8D14-2B17CBA9A04A}" srcOrd="1" destOrd="0" presId="urn:microsoft.com/office/officeart/2005/8/layout/radial6"/>
    <dgm:cxn modelId="{044DCC47-D363-42C7-98D6-FC736894E61F}" type="presParOf" srcId="{509D80DB-4D6B-4D69-B6C9-0CFF21A532FE}" destId="{7A303A01-1EA8-49F6-BCB4-62D9FA530D3B}" srcOrd="2" destOrd="0" presId="urn:microsoft.com/office/officeart/2005/8/layout/radial6"/>
    <dgm:cxn modelId="{4EA235F2-0FF2-496D-BBEE-6BE6502D01B2}" type="presParOf" srcId="{509D80DB-4D6B-4D69-B6C9-0CFF21A532FE}" destId="{C799029A-162F-40BB-81C3-566CB6D2A404}" srcOrd="3" destOrd="0" presId="urn:microsoft.com/office/officeart/2005/8/layout/radial6"/>
    <dgm:cxn modelId="{62014F05-EF4F-4EBA-B188-9A948139C33D}" type="presParOf" srcId="{509D80DB-4D6B-4D69-B6C9-0CFF21A532FE}" destId="{2282A99C-1FC6-4C08-8558-BD3CAD008912}" srcOrd="4" destOrd="0" presId="urn:microsoft.com/office/officeart/2005/8/layout/radial6"/>
    <dgm:cxn modelId="{65E31205-AF34-4C8A-93E7-EEDD3BBE0465}" type="presParOf" srcId="{509D80DB-4D6B-4D69-B6C9-0CFF21A532FE}" destId="{90FC09E4-F8AC-43A3-8ACB-6165D0011A68}" srcOrd="5" destOrd="0" presId="urn:microsoft.com/office/officeart/2005/8/layout/radial6"/>
    <dgm:cxn modelId="{6B9600AA-7762-4899-95F1-63B026D50B3D}" type="presParOf" srcId="{509D80DB-4D6B-4D69-B6C9-0CFF21A532FE}" destId="{74009111-8253-457A-A6EE-2BD3CBD5066E}" srcOrd="6" destOrd="0" presId="urn:microsoft.com/office/officeart/2005/8/layout/radial6"/>
    <dgm:cxn modelId="{B9CE8093-FDB1-4682-93B2-46CC116E63CE}" type="presParOf" srcId="{509D80DB-4D6B-4D69-B6C9-0CFF21A532FE}" destId="{9D30F5FB-5CED-4EE2-A2DB-4F971028CB28}" srcOrd="7" destOrd="0" presId="urn:microsoft.com/office/officeart/2005/8/layout/radial6"/>
    <dgm:cxn modelId="{0C2E5A85-BE6F-4C54-86DB-BA53B4D118C3}" type="presParOf" srcId="{509D80DB-4D6B-4D69-B6C9-0CFF21A532FE}" destId="{0F029BEA-3985-4C41-AA00-2644CD5D1640}" srcOrd="8" destOrd="0" presId="urn:microsoft.com/office/officeart/2005/8/layout/radial6"/>
    <dgm:cxn modelId="{F1BB039B-5E15-4095-861A-D1C66E683D2D}" type="presParOf" srcId="{509D80DB-4D6B-4D69-B6C9-0CFF21A532FE}" destId="{9FA2A564-46E7-426D-849D-B951BC5A9016}" srcOrd="9" destOrd="0" presId="urn:microsoft.com/office/officeart/2005/8/layout/radial6"/>
    <dgm:cxn modelId="{2BF0E0EF-E505-438B-9DA1-DE9020F559CF}" type="presParOf" srcId="{509D80DB-4D6B-4D69-B6C9-0CFF21A532FE}" destId="{7648ED11-DBF7-418C-9FED-D7A27A213627}" srcOrd="10" destOrd="0" presId="urn:microsoft.com/office/officeart/2005/8/layout/radial6"/>
    <dgm:cxn modelId="{E7FC0B89-C8D6-4827-99E6-1D5F88879006}" type="presParOf" srcId="{509D80DB-4D6B-4D69-B6C9-0CFF21A532FE}" destId="{8CCCC975-9EF8-409A-8A3D-4B8C43F93D13}" srcOrd="11" destOrd="0" presId="urn:microsoft.com/office/officeart/2005/8/layout/radial6"/>
    <dgm:cxn modelId="{3BFEB57A-B7CB-4AD0-B59C-B094F8E16852}" type="presParOf" srcId="{509D80DB-4D6B-4D69-B6C9-0CFF21A532FE}" destId="{D8D3B3F3-815A-4A03-A8E0-AAC407A26276}" srcOrd="12" destOrd="0" presId="urn:microsoft.com/office/officeart/2005/8/layout/radial6"/>
    <dgm:cxn modelId="{18BC52A4-883E-4638-BD7D-7668D74518EE}" type="presParOf" srcId="{509D80DB-4D6B-4D69-B6C9-0CFF21A532FE}" destId="{65D79CF4-A935-4164-846A-B2C389A3D06D}" srcOrd="13" destOrd="0" presId="urn:microsoft.com/office/officeart/2005/8/layout/radial6"/>
    <dgm:cxn modelId="{A45406D4-213D-4A59-ABD3-E3D2AEF6711A}" type="presParOf" srcId="{509D80DB-4D6B-4D69-B6C9-0CFF21A532FE}" destId="{44B388BC-6EAF-42BD-8D5D-C73220EF1C07}" srcOrd="14" destOrd="0" presId="urn:microsoft.com/office/officeart/2005/8/layout/radial6"/>
    <dgm:cxn modelId="{A5D7A87F-8781-4323-92C8-6B0AC17BBCF2}" type="presParOf" srcId="{509D80DB-4D6B-4D69-B6C9-0CFF21A532FE}" destId="{DEE2B512-909C-44D2-A874-D0B9702AC5D9}" srcOrd="15" destOrd="0" presId="urn:microsoft.com/office/officeart/2005/8/layout/radial6"/>
    <dgm:cxn modelId="{899C58D8-0FE8-451D-8C81-031C6F6F5122}" type="presParOf" srcId="{509D80DB-4D6B-4D69-B6C9-0CFF21A532FE}" destId="{AEF1F056-3478-4351-AED5-404C37032D59}" srcOrd="16" destOrd="0" presId="urn:microsoft.com/office/officeart/2005/8/layout/radial6"/>
    <dgm:cxn modelId="{40196BB1-8F96-49F7-9451-0CD1690A326D}" type="presParOf" srcId="{509D80DB-4D6B-4D69-B6C9-0CFF21A532FE}" destId="{EC78AFDE-929B-4925-8F90-3D27FDCD8C05}" srcOrd="17" destOrd="0" presId="urn:microsoft.com/office/officeart/2005/8/layout/radial6"/>
    <dgm:cxn modelId="{59D4C1AB-DE62-417F-B0DC-6F084B509740}" type="presParOf" srcId="{509D80DB-4D6B-4D69-B6C9-0CFF21A532FE}" destId="{F0CC1AD6-6FDD-49A7-AE2D-4F192621BB46}" srcOrd="18" destOrd="0" presId="urn:microsoft.com/office/officeart/2005/8/layout/radial6"/>
    <dgm:cxn modelId="{3739DBD7-4EC9-4125-B732-96EB4CC2AAD3}" type="presParOf" srcId="{509D80DB-4D6B-4D69-B6C9-0CFF21A532FE}" destId="{419A20C6-7D5D-4247-B1E8-C7C2F6BE834C}" srcOrd="19" destOrd="0" presId="urn:microsoft.com/office/officeart/2005/8/layout/radial6"/>
    <dgm:cxn modelId="{F41AB319-E1DF-4C01-903A-FA0BC04D6C12}" type="presParOf" srcId="{509D80DB-4D6B-4D69-B6C9-0CFF21A532FE}" destId="{FC3C401C-4D2B-4FFE-B095-D425D61592E8}" srcOrd="20" destOrd="0" presId="urn:microsoft.com/office/officeart/2005/8/layout/radial6"/>
    <dgm:cxn modelId="{7A2256B1-F946-4F14-BFED-34A0A9A88E22}" type="presParOf" srcId="{509D80DB-4D6B-4D69-B6C9-0CFF21A532FE}" destId="{94734D9A-DDC3-40D5-A7DA-85E65BFF6A60}" srcOrd="21" destOrd="0" presId="urn:microsoft.com/office/officeart/2005/8/layout/radial6"/>
    <dgm:cxn modelId="{FBD96E45-9672-41D1-86C0-8CD9CE7744A4}" type="presParOf" srcId="{509D80DB-4D6B-4D69-B6C9-0CFF21A532FE}" destId="{C7FECEF9-B005-4D75-BE19-0EAC5E4D1888}" srcOrd="22" destOrd="0" presId="urn:microsoft.com/office/officeart/2005/8/layout/radial6"/>
    <dgm:cxn modelId="{22DA4838-3BA2-415A-AC24-621E5DC8F93A}" type="presParOf" srcId="{509D80DB-4D6B-4D69-B6C9-0CFF21A532FE}" destId="{63D5EC74-73C2-4343-AD9F-9A5F20CA129C}" srcOrd="23" destOrd="0" presId="urn:microsoft.com/office/officeart/2005/8/layout/radial6"/>
    <dgm:cxn modelId="{8841397F-1C0B-4D99-9D51-61A3A72115F2}" type="presParOf" srcId="{509D80DB-4D6B-4D69-B6C9-0CFF21A532FE}" destId="{A46D8BE7-5EE7-4F5C-9C55-FFEE69F3038B}" srcOrd="24" destOrd="0" presId="urn:microsoft.com/office/officeart/2005/8/layout/radial6"/>
  </dgm:cxnLst>
  <dgm:bg>
    <a:solidFill>
      <a:srgbClr val="0066FF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D3B3F3-815A-4A03-A8E0-AAC407A26276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13500000"/>
            <a:gd name="adj2" fmla="val 162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10800000"/>
            <a:gd name="adj2" fmla="val 135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EA5A4F-DE1C-46EB-98C5-71A5C2BC6AB6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8100000"/>
            <a:gd name="adj2" fmla="val 108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99E229-75BC-48BF-9600-3C452264E3EF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5400000"/>
            <a:gd name="adj2" fmla="val 81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3D971-7947-4E92-9598-CC8892644C81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2700000"/>
            <a:gd name="adj2" fmla="val 54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1B183-E739-4376-8AA7-6FCCBC9B1BC2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0"/>
            <a:gd name="adj2" fmla="val 27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18900000"/>
            <a:gd name="adj2" fmla="val 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858747" y="599641"/>
          <a:ext cx="3320999" cy="3320999"/>
        </a:xfrm>
        <a:prstGeom prst="blockArc">
          <a:avLst>
            <a:gd name="adj1" fmla="val 16200000"/>
            <a:gd name="adj2" fmla="val 189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955245" y="1696140"/>
          <a:ext cx="1128002" cy="11280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1955245" y="1696140"/>
        <a:ext cx="1128002" cy="1128002"/>
      </dsp:txXfrm>
    </dsp:sp>
    <dsp:sp modelId="{756CAA60-7A23-4053-8D14-2B17CBA9A04A}">
      <dsp:nvSpPr>
        <dsp:cNvPr id="0" name=""/>
        <dsp:cNvSpPr/>
      </dsp:nvSpPr>
      <dsp:spPr>
        <a:xfrm>
          <a:off x="1616037" y="-228188"/>
          <a:ext cx="1806419" cy="1712512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Broad Policy</a:t>
          </a:r>
          <a:endParaRPr lang="sv-SE" sz="1500" kern="1200" dirty="0"/>
        </a:p>
      </dsp:txBody>
      <dsp:txXfrm>
        <a:off x="1616037" y="-228188"/>
        <a:ext cx="1806419" cy="1712512"/>
      </dsp:txXfrm>
    </dsp:sp>
    <dsp:sp modelId="{2282A99C-1FC6-4C08-8558-BD3CAD008912}">
      <dsp:nvSpPr>
        <dsp:cNvPr id="0" name=""/>
        <dsp:cNvSpPr/>
      </dsp:nvSpPr>
      <dsp:spPr>
        <a:xfrm>
          <a:off x="3278496" y="711289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.</a:t>
          </a:r>
          <a:endParaRPr lang="sv-SE" sz="1500" kern="1200" dirty="0"/>
        </a:p>
      </dsp:txBody>
      <dsp:txXfrm>
        <a:off x="3278496" y="711289"/>
        <a:ext cx="789601" cy="789601"/>
      </dsp:txXfrm>
    </dsp:sp>
    <dsp:sp modelId="{818E01E2-5574-433F-8D65-A9D419B27E3D}">
      <dsp:nvSpPr>
        <dsp:cNvPr id="0" name=""/>
        <dsp:cNvSpPr/>
      </dsp:nvSpPr>
      <dsp:spPr>
        <a:xfrm>
          <a:off x="3756520" y="1865340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3756520" y="1865340"/>
        <a:ext cx="789601" cy="789601"/>
      </dsp:txXfrm>
    </dsp:sp>
    <dsp:sp modelId="{5749D764-42CF-4F19-BB52-A30870456A55}">
      <dsp:nvSpPr>
        <dsp:cNvPr id="0" name=""/>
        <dsp:cNvSpPr/>
      </dsp:nvSpPr>
      <dsp:spPr>
        <a:xfrm>
          <a:off x="3278496" y="3019391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3278496" y="3019391"/>
        <a:ext cx="789601" cy="789601"/>
      </dsp:txXfrm>
    </dsp:sp>
    <dsp:sp modelId="{55FF4778-CB9E-42A7-B9B8-8007AE458407}">
      <dsp:nvSpPr>
        <dsp:cNvPr id="0" name=""/>
        <dsp:cNvSpPr/>
      </dsp:nvSpPr>
      <dsp:spPr>
        <a:xfrm>
          <a:off x="2124446" y="3497414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2124446" y="3497414"/>
        <a:ext cx="789601" cy="789601"/>
      </dsp:txXfrm>
    </dsp:sp>
    <dsp:sp modelId="{BA4AAE0B-7EE6-4150-8A6F-6B642E6FF9C4}">
      <dsp:nvSpPr>
        <dsp:cNvPr id="0" name=""/>
        <dsp:cNvSpPr/>
      </dsp:nvSpPr>
      <dsp:spPr>
        <a:xfrm>
          <a:off x="970395" y="3019391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970395" y="3019391"/>
        <a:ext cx="789601" cy="789601"/>
      </dsp:txXfrm>
    </dsp:sp>
    <dsp:sp modelId="{9D30F5FB-5CED-4EE2-A2DB-4F971028CB28}">
      <dsp:nvSpPr>
        <dsp:cNvPr id="0" name=""/>
        <dsp:cNvSpPr/>
      </dsp:nvSpPr>
      <dsp:spPr>
        <a:xfrm>
          <a:off x="492371" y="1865340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.</a:t>
          </a:r>
          <a:endParaRPr lang="sv-SE" sz="1500" kern="1200" dirty="0"/>
        </a:p>
      </dsp:txBody>
      <dsp:txXfrm>
        <a:off x="492371" y="1865340"/>
        <a:ext cx="789601" cy="789601"/>
      </dsp:txXfrm>
    </dsp:sp>
    <dsp:sp modelId="{7648ED11-DBF7-418C-9FED-D7A27A213627}">
      <dsp:nvSpPr>
        <dsp:cNvPr id="0" name=""/>
        <dsp:cNvSpPr/>
      </dsp:nvSpPr>
      <dsp:spPr>
        <a:xfrm>
          <a:off x="970395" y="711289"/>
          <a:ext cx="789601" cy="7896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.</a:t>
          </a:r>
          <a:endParaRPr lang="sv-SE" sz="1500" kern="1200" dirty="0"/>
        </a:p>
      </dsp:txBody>
      <dsp:txXfrm>
        <a:off x="970395" y="711289"/>
        <a:ext cx="789601" cy="789601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2EEA49-8DAC-4D04-8975-6F26E21D1223}">
      <dsp:nvSpPr>
        <dsp:cNvPr id="0" name=""/>
        <dsp:cNvSpPr/>
      </dsp:nvSpPr>
      <dsp:spPr>
        <a:xfrm>
          <a:off x="3443785" y="2443108"/>
          <a:ext cx="1686516" cy="1686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/>
            <a:t>TQF development group</a:t>
          </a:r>
        </a:p>
      </dsp:txBody>
      <dsp:txXfrm>
        <a:off x="3443785" y="2443108"/>
        <a:ext cx="1686516" cy="1686516"/>
      </dsp:txXfrm>
    </dsp:sp>
    <dsp:sp modelId="{BAE17438-66B0-4412-A12B-F350A3421B46}">
      <dsp:nvSpPr>
        <dsp:cNvPr id="0" name=""/>
        <dsp:cNvSpPr/>
      </dsp:nvSpPr>
      <dsp:spPr>
        <a:xfrm rot="10800000">
          <a:off x="1473951" y="3046038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EAE407-C632-4A7A-9D04-32F2A4F84242}">
      <dsp:nvSpPr>
        <dsp:cNvPr id="0" name=""/>
        <dsp:cNvSpPr/>
      </dsp:nvSpPr>
      <dsp:spPr>
        <a:xfrm>
          <a:off x="883670" y="2814142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Research</a:t>
          </a:r>
        </a:p>
      </dsp:txBody>
      <dsp:txXfrm>
        <a:off x="883670" y="2814142"/>
        <a:ext cx="1180561" cy="944449"/>
      </dsp:txXfrm>
    </dsp:sp>
    <dsp:sp modelId="{2FE1F912-F9E1-45B4-910A-7935EEB2283B}">
      <dsp:nvSpPr>
        <dsp:cNvPr id="0" name=""/>
        <dsp:cNvSpPr/>
      </dsp:nvSpPr>
      <dsp:spPr>
        <a:xfrm rot="12600000">
          <a:off x="1726138" y="2104865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B6CDFF-AE59-4F65-8F4F-192C27B05CCD}">
      <dsp:nvSpPr>
        <dsp:cNvPr id="0" name=""/>
        <dsp:cNvSpPr/>
      </dsp:nvSpPr>
      <dsp:spPr>
        <a:xfrm>
          <a:off x="1260553" y="1407596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Draft TQF Policy</a:t>
          </a:r>
        </a:p>
      </dsp:txBody>
      <dsp:txXfrm>
        <a:off x="1260553" y="1407596"/>
        <a:ext cx="1180561" cy="944449"/>
      </dsp:txXfrm>
    </dsp:sp>
    <dsp:sp modelId="{B8BF6054-9421-4EB0-B958-8FC26CC2DCA6}">
      <dsp:nvSpPr>
        <dsp:cNvPr id="0" name=""/>
        <dsp:cNvSpPr/>
      </dsp:nvSpPr>
      <dsp:spPr>
        <a:xfrm rot="14400000">
          <a:off x="2415124" y="1415879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DEA84C-03DA-49D3-95B6-8365180AC9EB}">
      <dsp:nvSpPr>
        <dsp:cNvPr id="0" name=""/>
        <dsp:cNvSpPr/>
      </dsp:nvSpPr>
      <dsp:spPr>
        <a:xfrm>
          <a:off x="2290216" y="377933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TQF technical aspects</a:t>
          </a:r>
        </a:p>
      </dsp:txBody>
      <dsp:txXfrm>
        <a:off x="2290216" y="377933"/>
        <a:ext cx="1180561" cy="944449"/>
      </dsp:txXfrm>
    </dsp:sp>
    <dsp:sp modelId="{A0D36CFA-9530-4676-9AE5-521DE6B7F7CB}">
      <dsp:nvSpPr>
        <dsp:cNvPr id="0" name=""/>
        <dsp:cNvSpPr/>
      </dsp:nvSpPr>
      <dsp:spPr>
        <a:xfrm rot="16200000">
          <a:off x="3356297" y="1163692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5A15A6-F7E6-4B7F-97D0-61D50CE3F500}">
      <dsp:nvSpPr>
        <dsp:cNvPr id="0" name=""/>
        <dsp:cNvSpPr/>
      </dsp:nvSpPr>
      <dsp:spPr>
        <a:xfrm>
          <a:off x="3696762" y="1050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procedures for TQF implementation</a:t>
          </a:r>
        </a:p>
      </dsp:txBody>
      <dsp:txXfrm>
        <a:off x="3696762" y="1050"/>
        <a:ext cx="1180561" cy="944449"/>
      </dsp:txXfrm>
    </dsp:sp>
    <dsp:sp modelId="{0539E3D6-DA55-44B2-BAC6-4E17EC1C65C8}">
      <dsp:nvSpPr>
        <dsp:cNvPr id="0" name=""/>
        <dsp:cNvSpPr/>
      </dsp:nvSpPr>
      <dsp:spPr>
        <a:xfrm rot="18000000">
          <a:off x="4297469" y="1415879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19C03B-09ED-498D-9A35-158854EBA3DE}">
      <dsp:nvSpPr>
        <dsp:cNvPr id="0" name=""/>
        <dsp:cNvSpPr/>
      </dsp:nvSpPr>
      <dsp:spPr>
        <a:xfrm>
          <a:off x="5103308" y="377933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finalising drafts</a:t>
          </a:r>
        </a:p>
      </dsp:txBody>
      <dsp:txXfrm>
        <a:off x="5103308" y="377933"/>
        <a:ext cx="1180561" cy="944449"/>
      </dsp:txXfrm>
    </dsp:sp>
    <dsp:sp modelId="{3783BCE8-946B-418D-A0EA-03F3EEE3B54F}">
      <dsp:nvSpPr>
        <dsp:cNvPr id="0" name=""/>
        <dsp:cNvSpPr/>
      </dsp:nvSpPr>
      <dsp:spPr>
        <a:xfrm rot="19800000">
          <a:off x="4986455" y="2104865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E06099-AF62-4148-B553-1876FFB2B27C}">
      <dsp:nvSpPr>
        <dsp:cNvPr id="0" name=""/>
        <dsp:cNvSpPr/>
      </dsp:nvSpPr>
      <dsp:spPr>
        <a:xfrm>
          <a:off x="6132971" y="1407596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prepare documentation</a:t>
          </a:r>
        </a:p>
      </dsp:txBody>
      <dsp:txXfrm>
        <a:off x="6132971" y="1407596"/>
        <a:ext cx="1180561" cy="944449"/>
      </dsp:txXfrm>
    </dsp:sp>
    <dsp:sp modelId="{EDC7F66B-6460-4835-8F96-59A65097CA00}">
      <dsp:nvSpPr>
        <dsp:cNvPr id="0" name=""/>
        <dsp:cNvSpPr/>
      </dsp:nvSpPr>
      <dsp:spPr>
        <a:xfrm>
          <a:off x="5238642" y="3046038"/>
          <a:ext cx="1861492" cy="48065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A23A4-5FD4-4CB4-905E-FCA605071F4D}">
      <dsp:nvSpPr>
        <dsp:cNvPr id="0" name=""/>
        <dsp:cNvSpPr/>
      </dsp:nvSpPr>
      <dsp:spPr>
        <a:xfrm>
          <a:off x="6509854" y="2814142"/>
          <a:ext cx="1180561" cy="9444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200" kern="1200"/>
            <a:t>prepare communication materials</a:t>
          </a:r>
        </a:p>
      </dsp:txBody>
      <dsp:txXfrm>
        <a:off x="6509854" y="2814142"/>
        <a:ext cx="1180561" cy="94444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D3B3F3-815A-4A03-A8E0-AAC407A26276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13500000"/>
            <a:gd name="adj2" fmla="val 162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10800000"/>
            <a:gd name="adj2" fmla="val 135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0599E-7CB0-4EF9-B149-6C7D7FF7CBF2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8100000"/>
            <a:gd name="adj2" fmla="val 108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F5301-B2CC-4DBC-8707-71F9F9C82E45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5400000"/>
            <a:gd name="adj2" fmla="val 81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6E6951-BC24-4A54-8451-41A6821764F5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2700000"/>
            <a:gd name="adj2" fmla="val 54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D33DE-28C2-4C2E-973C-BD19507D32B9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0"/>
            <a:gd name="adj2" fmla="val 27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18900000"/>
            <a:gd name="adj2" fmla="val 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785276" y="380991"/>
          <a:ext cx="3440997" cy="3440997"/>
        </a:xfrm>
        <a:prstGeom prst="blockArc">
          <a:avLst>
            <a:gd name="adj1" fmla="val 16200000"/>
            <a:gd name="adj2" fmla="val 189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921525" y="1517240"/>
          <a:ext cx="1168499" cy="11684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1921525" y="1517240"/>
        <a:ext cx="1168499" cy="1168499"/>
      </dsp:txXfrm>
    </dsp:sp>
    <dsp:sp modelId="{756CAA60-7A23-4053-8D14-2B17CBA9A04A}">
      <dsp:nvSpPr>
        <dsp:cNvPr id="0" name=""/>
        <dsp:cNvSpPr/>
      </dsp:nvSpPr>
      <dsp:spPr>
        <a:xfrm>
          <a:off x="2096800" y="1463"/>
          <a:ext cx="817949" cy="817949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Broad Policy</a:t>
          </a:r>
          <a:endParaRPr lang="sv-SE" sz="1500" kern="1200" dirty="0"/>
        </a:p>
      </dsp:txBody>
      <dsp:txXfrm>
        <a:off x="2096800" y="1463"/>
        <a:ext cx="817949" cy="817949"/>
      </dsp:txXfrm>
    </dsp:sp>
    <dsp:sp modelId="{2282A99C-1FC6-4C08-8558-BD3CAD008912}">
      <dsp:nvSpPr>
        <dsp:cNvPr id="0" name=""/>
        <dsp:cNvSpPr/>
      </dsp:nvSpPr>
      <dsp:spPr>
        <a:xfrm>
          <a:off x="2770727" y="14374"/>
          <a:ext cx="1861605" cy="1782722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b="1" kern="1200" dirty="0" err="1" smtClean="0"/>
            <a:t>Framework</a:t>
          </a:r>
          <a:r>
            <a:rPr lang="sv-SE" sz="1600" b="1" kern="1200" dirty="0" smtClean="0"/>
            <a:t> </a:t>
          </a:r>
          <a:r>
            <a:rPr lang="sv-SE" sz="1600" b="1" kern="1200" dirty="0" err="1" smtClean="0"/>
            <a:t>architecture</a:t>
          </a:r>
          <a:endParaRPr lang="sv-SE" sz="1600" b="1" kern="1200" dirty="0"/>
        </a:p>
      </dsp:txBody>
      <dsp:txXfrm>
        <a:off x="2770727" y="14374"/>
        <a:ext cx="1861605" cy="1782722"/>
      </dsp:txXfrm>
    </dsp:sp>
    <dsp:sp modelId="{4894CA81-B805-413C-B13C-87BD8FB23487}">
      <dsp:nvSpPr>
        <dsp:cNvPr id="0" name=""/>
        <dsp:cNvSpPr/>
      </dsp:nvSpPr>
      <dsp:spPr>
        <a:xfrm>
          <a:off x="3787852" y="1692515"/>
          <a:ext cx="817949" cy="8179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3787852" y="1692515"/>
        <a:ext cx="817949" cy="817949"/>
      </dsp:txXfrm>
    </dsp:sp>
    <dsp:sp modelId="{30630BFD-6E3C-4A67-87B6-EE289A3159C7}">
      <dsp:nvSpPr>
        <dsp:cNvPr id="0" name=""/>
        <dsp:cNvSpPr/>
      </dsp:nvSpPr>
      <dsp:spPr>
        <a:xfrm>
          <a:off x="3292554" y="2888270"/>
          <a:ext cx="817949" cy="8179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3292554" y="2888270"/>
        <a:ext cx="817949" cy="817949"/>
      </dsp:txXfrm>
    </dsp:sp>
    <dsp:sp modelId="{350CD0D0-2B55-42C9-A5CB-07E1F74F4246}">
      <dsp:nvSpPr>
        <dsp:cNvPr id="0" name=""/>
        <dsp:cNvSpPr/>
      </dsp:nvSpPr>
      <dsp:spPr>
        <a:xfrm>
          <a:off x="2096800" y="3383567"/>
          <a:ext cx="817949" cy="8179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2096800" y="3383567"/>
        <a:ext cx="817949" cy="817949"/>
      </dsp:txXfrm>
    </dsp:sp>
    <dsp:sp modelId="{CC868251-8B91-4290-96E7-871363B669E6}">
      <dsp:nvSpPr>
        <dsp:cNvPr id="0" name=""/>
        <dsp:cNvSpPr/>
      </dsp:nvSpPr>
      <dsp:spPr>
        <a:xfrm>
          <a:off x="901045" y="2888270"/>
          <a:ext cx="817949" cy="8179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/>
        </a:p>
      </dsp:txBody>
      <dsp:txXfrm>
        <a:off x="901045" y="2888270"/>
        <a:ext cx="817949" cy="817949"/>
      </dsp:txXfrm>
    </dsp:sp>
    <dsp:sp modelId="{9D30F5FB-5CED-4EE2-A2DB-4F971028CB28}">
      <dsp:nvSpPr>
        <dsp:cNvPr id="0" name=""/>
        <dsp:cNvSpPr/>
      </dsp:nvSpPr>
      <dsp:spPr>
        <a:xfrm>
          <a:off x="405747" y="1692515"/>
          <a:ext cx="817949" cy="8179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.</a:t>
          </a:r>
          <a:endParaRPr lang="sv-SE" sz="1500" kern="1200" dirty="0"/>
        </a:p>
      </dsp:txBody>
      <dsp:txXfrm>
        <a:off x="405747" y="1692515"/>
        <a:ext cx="817949" cy="817949"/>
      </dsp:txXfrm>
    </dsp:sp>
    <dsp:sp modelId="{7648ED11-DBF7-418C-9FED-D7A27A213627}">
      <dsp:nvSpPr>
        <dsp:cNvPr id="0" name=""/>
        <dsp:cNvSpPr/>
      </dsp:nvSpPr>
      <dsp:spPr>
        <a:xfrm>
          <a:off x="901045" y="496760"/>
          <a:ext cx="817949" cy="8179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.</a:t>
          </a:r>
          <a:endParaRPr lang="sv-SE" sz="1500" kern="1200" dirty="0"/>
        </a:p>
      </dsp:txBody>
      <dsp:txXfrm>
        <a:off x="901045" y="496760"/>
        <a:ext cx="817949" cy="81794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832D8F-5062-48BF-998B-24F3E4AC0F59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13500000"/>
            <a:gd name="adj2" fmla="val 162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498600-FEEE-46FC-AAC5-CF4AFD1DA3A6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10800000"/>
            <a:gd name="adj2" fmla="val 135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9891DE-8CEF-49A5-925D-A4E3C61D21F8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8100000"/>
            <a:gd name="adj2" fmla="val 108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E8642-4F82-473E-9408-57FB9335EDC2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5400000"/>
            <a:gd name="adj2" fmla="val 81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2700000"/>
            <a:gd name="adj2" fmla="val 54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0"/>
            <a:gd name="adj2" fmla="val 27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523042" y="410245"/>
          <a:ext cx="3716012" cy="3716012"/>
        </a:xfrm>
        <a:prstGeom prst="blockArc">
          <a:avLst>
            <a:gd name="adj1" fmla="val 18900000"/>
            <a:gd name="adj2" fmla="val 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523042" y="399989"/>
          <a:ext cx="3716012" cy="3716012"/>
        </a:xfrm>
        <a:prstGeom prst="blockArc">
          <a:avLst>
            <a:gd name="adj1" fmla="val 16200000"/>
            <a:gd name="adj2" fmla="val 18900000"/>
            <a:gd name="adj3" fmla="val 342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749940" y="1637143"/>
          <a:ext cx="1262216" cy="12622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700" kern="1200" dirty="0" smtClean="0"/>
            <a:t>TQF </a:t>
          </a:r>
          <a:r>
            <a:rPr lang="sv-SE" sz="1700" kern="1200" dirty="0" err="1" smtClean="0"/>
            <a:t>Concept</a:t>
          </a:r>
          <a:endParaRPr lang="sv-SE" sz="1700" kern="1200" dirty="0"/>
        </a:p>
      </dsp:txBody>
      <dsp:txXfrm>
        <a:off x="1749940" y="1637143"/>
        <a:ext cx="1262216" cy="1262216"/>
      </dsp:txXfrm>
    </dsp:sp>
    <dsp:sp modelId="{756CAA60-7A23-4053-8D14-2B17CBA9A04A}">
      <dsp:nvSpPr>
        <dsp:cNvPr id="0" name=""/>
        <dsp:cNvSpPr/>
      </dsp:nvSpPr>
      <dsp:spPr>
        <a:xfrm>
          <a:off x="1939273" y="277"/>
          <a:ext cx="883551" cy="883551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1" kern="1200" dirty="0" smtClean="0"/>
            <a:t>Broad Policy</a:t>
          </a:r>
          <a:endParaRPr lang="sv-SE" sz="800" b="1" kern="1200" dirty="0"/>
        </a:p>
      </dsp:txBody>
      <dsp:txXfrm>
        <a:off x="1939273" y="277"/>
        <a:ext cx="883551" cy="883551"/>
      </dsp:txXfrm>
    </dsp:sp>
    <dsp:sp modelId="{2282A99C-1FC6-4C08-8558-BD3CAD008912}">
      <dsp:nvSpPr>
        <dsp:cNvPr id="0" name=""/>
        <dsp:cNvSpPr/>
      </dsp:nvSpPr>
      <dsp:spPr>
        <a:xfrm>
          <a:off x="3230590" y="535158"/>
          <a:ext cx="883551" cy="883551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1" kern="1200" dirty="0" smtClean="0"/>
            <a:t>.</a:t>
          </a:r>
          <a:r>
            <a:rPr lang="sv-SE" sz="800" b="1" kern="1200" dirty="0" err="1" smtClean="0"/>
            <a:t>Framework</a:t>
          </a:r>
          <a:r>
            <a:rPr lang="sv-SE" sz="800" b="1" kern="1200" dirty="0" smtClean="0"/>
            <a:t> </a:t>
          </a:r>
          <a:r>
            <a:rPr lang="sv-SE" sz="800" b="1" kern="1200" dirty="0" err="1" smtClean="0"/>
            <a:t>architecture</a:t>
          </a:r>
          <a:endParaRPr lang="sv-SE" sz="800" b="1" kern="1200" dirty="0"/>
        </a:p>
      </dsp:txBody>
      <dsp:txXfrm>
        <a:off x="3230590" y="535158"/>
        <a:ext cx="883551" cy="883551"/>
      </dsp:txXfrm>
    </dsp:sp>
    <dsp:sp modelId="{9D30F5FB-5CED-4EE2-A2DB-4F971028CB28}">
      <dsp:nvSpPr>
        <dsp:cNvPr id="0" name=""/>
        <dsp:cNvSpPr/>
      </dsp:nvSpPr>
      <dsp:spPr>
        <a:xfrm>
          <a:off x="3273466" y="1369662"/>
          <a:ext cx="1867562" cy="1797179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err="1" smtClean="0"/>
            <a:t>Framework</a:t>
          </a:r>
          <a:r>
            <a:rPr lang="sv-SE" sz="1400" b="1" kern="1200" dirty="0" smtClean="0"/>
            <a:t> Instruments</a:t>
          </a:r>
          <a:endParaRPr lang="sv-SE" sz="1400" b="1" kern="1200" dirty="0"/>
        </a:p>
      </dsp:txBody>
      <dsp:txXfrm>
        <a:off x="3273466" y="1369662"/>
        <a:ext cx="1867562" cy="1797179"/>
      </dsp:txXfrm>
    </dsp:sp>
    <dsp:sp modelId="{7648ED11-DBF7-418C-9FED-D7A27A213627}">
      <dsp:nvSpPr>
        <dsp:cNvPr id="0" name=""/>
        <dsp:cNvSpPr/>
      </dsp:nvSpPr>
      <dsp:spPr>
        <a:xfrm>
          <a:off x="3230590" y="3117793"/>
          <a:ext cx="883551" cy="8835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endParaRPr lang="sv-SE" sz="800" kern="1200" dirty="0"/>
        </a:p>
      </dsp:txBody>
      <dsp:txXfrm>
        <a:off x="3230590" y="3117793"/>
        <a:ext cx="883551" cy="883551"/>
      </dsp:txXfrm>
    </dsp:sp>
    <dsp:sp modelId="{D44CDE6A-6EFE-400D-9817-64D25670F96D}">
      <dsp:nvSpPr>
        <dsp:cNvPr id="0" name=""/>
        <dsp:cNvSpPr/>
      </dsp:nvSpPr>
      <dsp:spPr>
        <a:xfrm>
          <a:off x="1939273" y="3652674"/>
          <a:ext cx="883551" cy="8835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1939273" y="3652674"/>
        <a:ext cx="883551" cy="883551"/>
      </dsp:txXfrm>
    </dsp:sp>
    <dsp:sp modelId="{BFC64854-7868-404E-A431-46209A23D0BA}">
      <dsp:nvSpPr>
        <dsp:cNvPr id="0" name=""/>
        <dsp:cNvSpPr/>
      </dsp:nvSpPr>
      <dsp:spPr>
        <a:xfrm>
          <a:off x="647956" y="3117793"/>
          <a:ext cx="883551" cy="8835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647956" y="3117793"/>
        <a:ext cx="883551" cy="883551"/>
      </dsp:txXfrm>
    </dsp:sp>
    <dsp:sp modelId="{39C4647D-C5A7-490A-83E3-C981FDD5BF78}">
      <dsp:nvSpPr>
        <dsp:cNvPr id="0" name=""/>
        <dsp:cNvSpPr/>
      </dsp:nvSpPr>
      <dsp:spPr>
        <a:xfrm>
          <a:off x="113074" y="1826476"/>
          <a:ext cx="883551" cy="8835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113074" y="1826476"/>
        <a:ext cx="883551" cy="883551"/>
      </dsp:txXfrm>
    </dsp:sp>
    <dsp:sp modelId="{EF7C8FCC-4925-4FF0-90D0-7DBE13A55FDE}">
      <dsp:nvSpPr>
        <dsp:cNvPr id="0" name=""/>
        <dsp:cNvSpPr/>
      </dsp:nvSpPr>
      <dsp:spPr>
        <a:xfrm>
          <a:off x="647956" y="535158"/>
          <a:ext cx="883551" cy="88355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647956" y="535158"/>
        <a:ext cx="883551" cy="88355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8BE7-5EE7-4F5C-9C55-FFEE69F3038B}">
      <dsp:nvSpPr>
        <dsp:cNvPr id="0" name=""/>
        <dsp:cNvSpPr/>
      </dsp:nvSpPr>
      <dsp:spPr>
        <a:xfrm>
          <a:off x="833228" y="379197"/>
          <a:ext cx="3418069" cy="3418069"/>
        </a:xfrm>
        <a:prstGeom prst="blockArc">
          <a:avLst>
            <a:gd name="adj1" fmla="val 13500000"/>
            <a:gd name="adj2" fmla="val 162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34D9A-DDC3-40D5-A7DA-85E65BFF6A60}">
      <dsp:nvSpPr>
        <dsp:cNvPr id="0" name=""/>
        <dsp:cNvSpPr/>
      </dsp:nvSpPr>
      <dsp:spPr>
        <a:xfrm>
          <a:off x="833228" y="379197"/>
          <a:ext cx="3418069" cy="3418069"/>
        </a:xfrm>
        <a:prstGeom prst="blockArc">
          <a:avLst>
            <a:gd name="adj1" fmla="val 10800000"/>
            <a:gd name="adj2" fmla="val 135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C1AD6-6FDD-49A7-AE2D-4F192621BB46}">
      <dsp:nvSpPr>
        <dsp:cNvPr id="0" name=""/>
        <dsp:cNvSpPr/>
      </dsp:nvSpPr>
      <dsp:spPr>
        <a:xfrm>
          <a:off x="833228" y="379197"/>
          <a:ext cx="3418069" cy="3418069"/>
        </a:xfrm>
        <a:prstGeom prst="blockArc">
          <a:avLst>
            <a:gd name="adj1" fmla="val 8100000"/>
            <a:gd name="adj2" fmla="val 108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2B512-909C-44D2-A874-D0B9702AC5D9}">
      <dsp:nvSpPr>
        <dsp:cNvPr id="0" name=""/>
        <dsp:cNvSpPr/>
      </dsp:nvSpPr>
      <dsp:spPr>
        <a:xfrm>
          <a:off x="835834" y="381809"/>
          <a:ext cx="3418069" cy="3418069"/>
        </a:xfrm>
        <a:prstGeom prst="blockArc">
          <a:avLst>
            <a:gd name="adj1" fmla="val 5323117"/>
            <a:gd name="adj2" fmla="val 8107553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830494" y="381937"/>
          <a:ext cx="3418069" cy="3418069"/>
        </a:xfrm>
        <a:prstGeom prst="blockArc">
          <a:avLst>
            <a:gd name="adj1" fmla="val 2692078"/>
            <a:gd name="adj2" fmla="val 5312184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833228" y="379197"/>
          <a:ext cx="3418069" cy="3418069"/>
        </a:xfrm>
        <a:prstGeom prst="blockArc">
          <a:avLst>
            <a:gd name="adj1" fmla="val 0"/>
            <a:gd name="adj2" fmla="val 27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833228" y="379197"/>
          <a:ext cx="3418069" cy="3418069"/>
        </a:xfrm>
        <a:prstGeom prst="blockArc">
          <a:avLst>
            <a:gd name="adj1" fmla="val 18900000"/>
            <a:gd name="adj2" fmla="val 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833228" y="379197"/>
          <a:ext cx="3418069" cy="3418069"/>
        </a:xfrm>
        <a:prstGeom prst="blockArc">
          <a:avLst>
            <a:gd name="adj1" fmla="val 16200000"/>
            <a:gd name="adj2" fmla="val 18900000"/>
            <a:gd name="adj3" fmla="val 342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961898" y="1507867"/>
          <a:ext cx="1160729" cy="11607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1961898" y="1507867"/>
        <a:ext cx="1160729" cy="1160729"/>
      </dsp:txXfrm>
    </dsp:sp>
    <dsp:sp modelId="{756CAA60-7A23-4053-8D14-2B17CBA9A04A}">
      <dsp:nvSpPr>
        <dsp:cNvPr id="0" name=""/>
        <dsp:cNvSpPr/>
      </dsp:nvSpPr>
      <dsp:spPr>
        <a:xfrm>
          <a:off x="2136008" y="2192"/>
          <a:ext cx="812510" cy="812510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Broad Policy</a:t>
          </a:r>
          <a:endParaRPr lang="sv-SE" sz="800" kern="1200" dirty="0"/>
        </a:p>
      </dsp:txBody>
      <dsp:txXfrm>
        <a:off x="2136008" y="2192"/>
        <a:ext cx="812510" cy="812510"/>
      </dsp:txXfrm>
    </dsp:sp>
    <dsp:sp modelId="{2282A99C-1FC6-4C08-8558-BD3CAD008912}">
      <dsp:nvSpPr>
        <dsp:cNvPr id="0" name=""/>
        <dsp:cNvSpPr/>
      </dsp:nvSpPr>
      <dsp:spPr>
        <a:xfrm>
          <a:off x="3323795" y="494189"/>
          <a:ext cx="812510" cy="812510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r>
            <a:rPr lang="sv-SE" sz="800" kern="1200" dirty="0" err="1" smtClean="0"/>
            <a:t>Framework</a:t>
          </a:r>
          <a:r>
            <a:rPr lang="sv-SE" sz="800" kern="1200" dirty="0" smtClean="0"/>
            <a:t> </a:t>
          </a:r>
          <a:r>
            <a:rPr lang="sv-SE" sz="800" kern="1200" dirty="0" err="1" smtClean="0"/>
            <a:t>architecture</a:t>
          </a:r>
          <a:endParaRPr lang="sv-SE" sz="800" kern="1200" dirty="0"/>
        </a:p>
      </dsp:txBody>
      <dsp:txXfrm>
        <a:off x="3323795" y="494189"/>
        <a:ext cx="812510" cy="812510"/>
      </dsp:txXfrm>
    </dsp:sp>
    <dsp:sp modelId="{9D30F5FB-5CED-4EE2-A2DB-4F971028CB28}">
      <dsp:nvSpPr>
        <dsp:cNvPr id="0" name=""/>
        <dsp:cNvSpPr/>
      </dsp:nvSpPr>
      <dsp:spPr>
        <a:xfrm>
          <a:off x="3815792" y="1681976"/>
          <a:ext cx="812510" cy="812510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r>
            <a:rPr lang="sv-SE" sz="800" kern="1200" dirty="0" err="1" smtClean="0"/>
            <a:t>Framework</a:t>
          </a:r>
          <a:r>
            <a:rPr lang="sv-SE" sz="800" kern="1200" dirty="0" smtClean="0"/>
            <a:t> Instruments</a:t>
          </a:r>
          <a:endParaRPr lang="sv-SE" sz="800" kern="1200" dirty="0"/>
        </a:p>
      </dsp:txBody>
      <dsp:txXfrm>
        <a:off x="3815792" y="1681976"/>
        <a:ext cx="812510" cy="812510"/>
      </dsp:txXfrm>
    </dsp:sp>
    <dsp:sp modelId="{7648ED11-DBF7-418C-9FED-D7A27A213627}">
      <dsp:nvSpPr>
        <dsp:cNvPr id="0" name=""/>
        <dsp:cNvSpPr/>
      </dsp:nvSpPr>
      <dsp:spPr>
        <a:xfrm>
          <a:off x="2798620" y="2400738"/>
          <a:ext cx="1862858" cy="1750561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err="1" smtClean="0"/>
            <a:t>Policies</a:t>
          </a:r>
          <a:r>
            <a:rPr lang="sv-SE" sz="1400" b="1" kern="1200" dirty="0" smtClean="0"/>
            <a:t> </a:t>
          </a:r>
          <a:r>
            <a:rPr lang="sv-SE" sz="1400" b="1" kern="1200" dirty="0" err="1" smtClean="0"/>
            <a:t>procedures</a:t>
          </a:r>
          <a:r>
            <a:rPr lang="sv-SE" sz="1400" b="1" kern="1200" dirty="0" smtClean="0"/>
            <a:t>, etc.</a:t>
          </a:r>
          <a:endParaRPr lang="sv-SE" sz="1400" b="1" kern="1200" dirty="0"/>
        </a:p>
      </dsp:txBody>
      <dsp:txXfrm>
        <a:off x="2798620" y="2400738"/>
        <a:ext cx="1862858" cy="1750561"/>
      </dsp:txXfrm>
    </dsp:sp>
    <dsp:sp modelId="{65D79CF4-A935-4164-846A-B2C389A3D06D}">
      <dsp:nvSpPr>
        <dsp:cNvPr id="0" name=""/>
        <dsp:cNvSpPr/>
      </dsp:nvSpPr>
      <dsp:spPr>
        <a:xfrm>
          <a:off x="2176179" y="3363953"/>
          <a:ext cx="812510" cy="812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2176179" y="3363953"/>
        <a:ext cx="812510" cy="812510"/>
      </dsp:txXfrm>
    </dsp:sp>
    <dsp:sp modelId="{AEF1F056-3478-4351-AED5-404C37032D59}">
      <dsp:nvSpPr>
        <dsp:cNvPr id="0" name=""/>
        <dsp:cNvSpPr/>
      </dsp:nvSpPr>
      <dsp:spPr>
        <a:xfrm>
          <a:off x="948220" y="2869763"/>
          <a:ext cx="812510" cy="812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948220" y="2869763"/>
        <a:ext cx="812510" cy="812510"/>
      </dsp:txXfrm>
    </dsp:sp>
    <dsp:sp modelId="{419A20C6-7D5D-4247-B1E8-C7C2F6BE834C}">
      <dsp:nvSpPr>
        <dsp:cNvPr id="0" name=""/>
        <dsp:cNvSpPr/>
      </dsp:nvSpPr>
      <dsp:spPr>
        <a:xfrm>
          <a:off x="456223" y="1681976"/>
          <a:ext cx="812510" cy="812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456223" y="1681976"/>
        <a:ext cx="812510" cy="812510"/>
      </dsp:txXfrm>
    </dsp:sp>
    <dsp:sp modelId="{C7FECEF9-B005-4D75-BE19-0EAC5E4D1888}">
      <dsp:nvSpPr>
        <dsp:cNvPr id="0" name=""/>
        <dsp:cNvSpPr/>
      </dsp:nvSpPr>
      <dsp:spPr>
        <a:xfrm>
          <a:off x="948220" y="494189"/>
          <a:ext cx="812510" cy="8125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/>
        </a:p>
      </dsp:txBody>
      <dsp:txXfrm>
        <a:off x="948220" y="494189"/>
        <a:ext cx="812510" cy="81251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8BE7-5EE7-4F5C-9C55-FFEE69F3038B}">
      <dsp:nvSpPr>
        <dsp:cNvPr id="0" name=""/>
        <dsp:cNvSpPr/>
      </dsp:nvSpPr>
      <dsp:spPr>
        <a:xfrm>
          <a:off x="813420" y="187598"/>
          <a:ext cx="3418854" cy="3418854"/>
        </a:xfrm>
        <a:prstGeom prst="blockArc">
          <a:avLst>
            <a:gd name="adj1" fmla="val 13500000"/>
            <a:gd name="adj2" fmla="val 16200000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34D9A-DDC3-40D5-A7DA-85E65BFF6A60}">
      <dsp:nvSpPr>
        <dsp:cNvPr id="0" name=""/>
        <dsp:cNvSpPr/>
      </dsp:nvSpPr>
      <dsp:spPr>
        <a:xfrm>
          <a:off x="813420" y="187598"/>
          <a:ext cx="3418854" cy="3418854"/>
        </a:xfrm>
        <a:prstGeom prst="blockArc">
          <a:avLst>
            <a:gd name="adj1" fmla="val 10800000"/>
            <a:gd name="adj2" fmla="val 13500000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C1AD6-6FDD-49A7-AE2D-4F192621BB46}">
      <dsp:nvSpPr>
        <dsp:cNvPr id="0" name=""/>
        <dsp:cNvSpPr/>
      </dsp:nvSpPr>
      <dsp:spPr>
        <a:xfrm>
          <a:off x="813420" y="187598"/>
          <a:ext cx="3418854" cy="3418854"/>
        </a:xfrm>
        <a:prstGeom prst="blockArc">
          <a:avLst>
            <a:gd name="adj1" fmla="val 8100000"/>
            <a:gd name="adj2" fmla="val 10800000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2B512-909C-44D2-A874-D0B9702AC5D9}">
      <dsp:nvSpPr>
        <dsp:cNvPr id="0" name=""/>
        <dsp:cNvSpPr/>
      </dsp:nvSpPr>
      <dsp:spPr>
        <a:xfrm>
          <a:off x="813889" y="188067"/>
          <a:ext cx="3418854" cy="3418854"/>
        </a:xfrm>
        <a:prstGeom prst="blockArc">
          <a:avLst>
            <a:gd name="adj1" fmla="val 5318743"/>
            <a:gd name="adj2" fmla="val 8101358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812928" y="188090"/>
          <a:ext cx="3418854" cy="3418854"/>
        </a:xfrm>
        <a:prstGeom prst="blockArc">
          <a:avLst>
            <a:gd name="adj1" fmla="val 2698576"/>
            <a:gd name="adj2" fmla="val 5316776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813420" y="187598"/>
          <a:ext cx="3418854" cy="3418854"/>
        </a:xfrm>
        <a:prstGeom prst="blockArc">
          <a:avLst>
            <a:gd name="adj1" fmla="val 0"/>
            <a:gd name="adj2" fmla="val 2700000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813420" y="187598"/>
          <a:ext cx="3418854" cy="3418854"/>
        </a:xfrm>
        <a:prstGeom prst="blockArc">
          <a:avLst>
            <a:gd name="adj1" fmla="val 18900000"/>
            <a:gd name="adj2" fmla="val 0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813420" y="187598"/>
          <a:ext cx="3418854" cy="3418854"/>
        </a:xfrm>
        <a:prstGeom prst="blockArc">
          <a:avLst>
            <a:gd name="adj1" fmla="val 16200000"/>
            <a:gd name="adj2" fmla="val 18900000"/>
            <a:gd name="adj3" fmla="val 34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942641" y="1316819"/>
          <a:ext cx="1160411" cy="11604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1942641" y="1316819"/>
        <a:ext cx="1160411" cy="1160411"/>
      </dsp:txXfrm>
    </dsp:sp>
    <dsp:sp modelId="{756CAA60-7A23-4053-8D14-2B17CBA9A04A}">
      <dsp:nvSpPr>
        <dsp:cNvPr id="0" name=""/>
        <dsp:cNvSpPr/>
      </dsp:nvSpPr>
      <dsp:spPr>
        <a:xfrm>
          <a:off x="2116703" y="-189303"/>
          <a:ext cx="812287" cy="812287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Broad Policy</a:t>
          </a:r>
          <a:endParaRPr lang="sv-SE" sz="800" kern="1200" dirty="0"/>
        </a:p>
      </dsp:txBody>
      <dsp:txXfrm>
        <a:off x="2116703" y="-189303"/>
        <a:ext cx="812287" cy="812287"/>
      </dsp:txXfrm>
    </dsp:sp>
    <dsp:sp modelId="{2282A99C-1FC6-4C08-8558-BD3CAD008912}">
      <dsp:nvSpPr>
        <dsp:cNvPr id="0" name=""/>
        <dsp:cNvSpPr/>
      </dsp:nvSpPr>
      <dsp:spPr>
        <a:xfrm>
          <a:off x="3304773" y="302811"/>
          <a:ext cx="812287" cy="812287"/>
        </a:xfrm>
        <a:prstGeom prst="ellipse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r>
            <a:rPr lang="sv-SE" sz="800" kern="1200" dirty="0" err="1" smtClean="0"/>
            <a:t>Framework</a:t>
          </a:r>
          <a:r>
            <a:rPr lang="sv-SE" sz="800" kern="1200" dirty="0" smtClean="0"/>
            <a:t> </a:t>
          </a:r>
          <a:r>
            <a:rPr lang="sv-SE" sz="800" kern="1200" dirty="0" err="1" smtClean="0"/>
            <a:t>architecture</a:t>
          </a:r>
          <a:endParaRPr lang="sv-SE" sz="800" kern="1200" dirty="0"/>
        </a:p>
      </dsp:txBody>
      <dsp:txXfrm>
        <a:off x="3304773" y="302811"/>
        <a:ext cx="812287" cy="812287"/>
      </dsp:txXfrm>
    </dsp:sp>
    <dsp:sp modelId="{9D30F5FB-5CED-4EE2-A2DB-4F971028CB28}">
      <dsp:nvSpPr>
        <dsp:cNvPr id="0" name=""/>
        <dsp:cNvSpPr/>
      </dsp:nvSpPr>
      <dsp:spPr>
        <a:xfrm>
          <a:off x="3796888" y="1490881"/>
          <a:ext cx="812287" cy="812287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r>
            <a:rPr lang="sv-SE" sz="800" kern="1200" dirty="0" err="1" smtClean="0"/>
            <a:t>Framework</a:t>
          </a:r>
          <a:r>
            <a:rPr lang="sv-SE" sz="800" kern="1200" dirty="0" smtClean="0"/>
            <a:t> Instruments</a:t>
          </a:r>
          <a:endParaRPr lang="sv-SE" sz="800" kern="1200" dirty="0"/>
        </a:p>
      </dsp:txBody>
      <dsp:txXfrm>
        <a:off x="3796888" y="1490881"/>
        <a:ext cx="812287" cy="812287"/>
      </dsp:txXfrm>
    </dsp:sp>
    <dsp:sp modelId="{7648ED11-DBF7-418C-9FED-D7A27A213627}">
      <dsp:nvSpPr>
        <dsp:cNvPr id="0" name=""/>
        <dsp:cNvSpPr/>
      </dsp:nvSpPr>
      <dsp:spPr>
        <a:xfrm>
          <a:off x="3295257" y="2689820"/>
          <a:ext cx="831319" cy="790551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smtClean="0"/>
            <a:t>.</a:t>
          </a:r>
          <a:r>
            <a:rPr lang="sv-SE" sz="900" b="1" kern="1200" dirty="0" err="1" smtClean="0"/>
            <a:t>Policies</a:t>
          </a:r>
          <a:r>
            <a:rPr lang="sv-SE" sz="900" b="1" kern="1200" dirty="0" smtClean="0"/>
            <a:t> </a:t>
          </a:r>
          <a:r>
            <a:rPr lang="sv-SE" sz="900" b="1" kern="1200" dirty="0" err="1" smtClean="0"/>
            <a:t>procedures</a:t>
          </a:r>
          <a:r>
            <a:rPr lang="sv-SE" sz="1400" b="1" kern="1200" dirty="0" smtClean="0"/>
            <a:t>, etc.</a:t>
          </a:r>
          <a:endParaRPr lang="sv-SE" sz="1400" b="1" kern="1200" dirty="0"/>
        </a:p>
      </dsp:txBody>
      <dsp:txXfrm>
        <a:off x="3295257" y="2689820"/>
        <a:ext cx="831319" cy="790551"/>
      </dsp:txXfrm>
    </dsp:sp>
    <dsp:sp modelId="{65D79CF4-A935-4164-846A-B2C389A3D06D}">
      <dsp:nvSpPr>
        <dsp:cNvPr id="0" name=""/>
        <dsp:cNvSpPr/>
      </dsp:nvSpPr>
      <dsp:spPr>
        <a:xfrm>
          <a:off x="1694784" y="2788653"/>
          <a:ext cx="1736484" cy="1577113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err="1" smtClean="0"/>
            <a:t>Launch</a:t>
          </a:r>
          <a:r>
            <a:rPr lang="sv-SE" sz="1400" b="1" kern="1200" dirty="0" smtClean="0"/>
            <a:t> of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smtClean="0"/>
            <a:t>TQF</a:t>
          </a:r>
          <a:endParaRPr lang="sv-SE" sz="1400" b="1" kern="1200" dirty="0"/>
        </a:p>
      </dsp:txBody>
      <dsp:txXfrm>
        <a:off x="1694784" y="2788653"/>
        <a:ext cx="1736484" cy="1577113"/>
      </dsp:txXfrm>
    </dsp:sp>
    <dsp:sp modelId="{AEF1F056-3478-4351-AED5-404C37032D59}">
      <dsp:nvSpPr>
        <dsp:cNvPr id="0" name=""/>
        <dsp:cNvSpPr/>
      </dsp:nvSpPr>
      <dsp:spPr>
        <a:xfrm>
          <a:off x="928633" y="2678951"/>
          <a:ext cx="812287" cy="8122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 dirty="0"/>
        </a:p>
      </dsp:txBody>
      <dsp:txXfrm>
        <a:off x="928633" y="2678951"/>
        <a:ext cx="812287" cy="812287"/>
      </dsp:txXfrm>
    </dsp:sp>
    <dsp:sp modelId="{419A20C6-7D5D-4247-B1E8-C7C2F6BE834C}">
      <dsp:nvSpPr>
        <dsp:cNvPr id="0" name=""/>
        <dsp:cNvSpPr/>
      </dsp:nvSpPr>
      <dsp:spPr>
        <a:xfrm>
          <a:off x="436518" y="1490881"/>
          <a:ext cx="812287" cy="8122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 dirty="0"/>
        </a:p>
      </dsp:txBody>
      <dsp:txXfrm>
        <a:off x="436518" y="1490881"/>
        <a:ext cx="812287" cy="812287"/>
      </dsp:txXfrm>
    </dsp:sp>
    <dsp:sp modelId="{C7FECEF9-B005-4D75-BE19-0EAC5E4D1888}">
      <dsp:nvSpPr>
        <dsp:cNvPr id="0" name=""/>
        <dsp:cNvSpPr/>
      </dsp:nvSpPr>
      <dsp:spPr>
        <a:xfrm>
          <a:off x="928633" y="302811"/>
          <a:ext cx="812287" cy="8122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800" kern="1200" dirty="0"/>
        </a:p>
      </dsp:txBody>
      <dsp:txXfrm>
        <a:off x="928633" y="302811"/>
        <a:ext cx="812287" cy="81228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8BE7-5EE7-4F5C-9C55-FFEE69F3038B}">
      <dsp:nvSpPr>
        <dsp:cNvPr id="0" name=""/>
        <dsp:cNvSpPr/>
      </dsp:nvSpPr>
      <dsp:spPr>
        <a:xfrm>
          <a:off x="633185" y="354199"/>
          <a:ext cx="3419284" cy="3419284"/>
        </a:xfrm>
        <a:prstGeom prst="blockArc">
          <a:avLst>
            <a:gd name="adj1" fmla="val 13500000"/>
            <a:gd name="adj2" fmla="val 162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34D9A-DDC3-40D5-A7DA-85E65BFF6A60}">
      <dsp:nvSpPr>
        <dsp:cNvPr id="0" name=""/>
        <dsp:cNvSpPr/>
      </dsp:nvSpPr>
      <dsp:spPr>
        <a:xfrm>
          <a:off x="633185" y="354199"/>
          <a:ext cx="3419284" cy="3419284"/>
        </a:xfrm>
        <a:prstGeom prst="blockArc">
          <a:avLst>
            <a:gd name="adj1" fmla="val 10800000"/>
            <a:gd name="adj2" fmla="val 135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C1AD6-6FDD-49A7-AE2D-4F192621BB46}">
      <dsp:nvSpPr>
        <dsp:cNvPr id="0" name=""/>
        <dsp:cNvSpPr/>
      </dsp:nvSpPr>
      <dsp:spPr>
        <a:xfrm>
          <a:off x="633185" y="354199"/>
          <a:ext cx="3419284" cy="3419284"/>
        </a:xfrm>
        <a:prstGeom prst="blockArc">
          <a:avLst>
            <a:gd name="adj1" fmla="val 8100000"/>
            <a:gd name="adj2" fmla="val 108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2B512-909C-44D2-A874-D0B9702AC5D9}">
      <dsp:nvSpPr>
        <dsp:cNvPr id="0" name=""/>
        <dsp:cNvSpPr/>
      </dsp:nvSpPr>
      <dsp:spPr>
        <a:xfrm>
          <a:off x="633654" y="354669"/>
          <a:ext cx="3419284" cy="3419284"/>
        </a:xfrm>
        <a:prstGeom prst="blockArc">
          <a:avLst>
            <a:gd name="adj1" fmla="val 5318743"/>
            <a:gd name="adj2" fmla="val 8101358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632692" y="354692"/>
          <a:ext cx="3419284" cy="3419284"/>
        </a:xfrm>
        <a:prstGeom prst="blockArc">
          <a:avLst>
            <a:gd name="adj1" fmla="val 2698576"/>
            <a:gd name="adj2" fmla="val 5316776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633185" y="354199"/>
          <a:ext cx="3419284" cy="3419284"/>
        </a:xfrm>
        <a:prstGeom prst="blockArc">
          <a:avLst>
            <a:gd name="adj1" fmla="val 0"/>
            <a:gd name="adj2" fmla="val 27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633185" y="354199"/>
          <a:ext cx="3419284" cy="3419284"/>
        </a:xfrm>
        <a:prstGeom prst="blockArc">
          <a:avLst>
            <a:gd name="adj1" fmla="val 18900000"/>
            <a:gd name="adj2" fmla="val 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633185" y="354199"/>
          <a:ext cx="3419284" cy="3419284"/>
        </a:xfrm>
        <a:prstGeom prst="blockArc">
          <a:avLst>
            <a:gd name="adj1" fmla="val 16200000"/>
            <a:gd name="adj2" fmla="val 189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762840" y="1483855"/>
          <a:ext cx="1159974" cy="1159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1762840" y="1483855"/>
        <a:ext cx="1159974" cy="1159974"/>
      </dsp:txXfrm>
    </dsp:sp>
    <dsp:sp modelId="{756CAA60-7A23-4053-8D14-2B17CBA9A04A}">
      <dsp:nvSpPr>
        <dsp:cNvPr id="0" name=""/>
        <dsp:cNvSpPr/>
      </dsp:nvSpPr>
      <dsp:spPr>
        <a:xfrm>
          <a:off x="1936836" y="-22559"/>
          <a:ext cx="811981" cy="811981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500" kern="1200" dirty="0" smtClean="0"/>
            <a:t>Broad Policy</a:t>
          </a:r>
          <a:endParaRPr lang="sv-SE" sz="1500" kern="1200" dirty="0"/>
        </a:p>
      </dsp:txBody>
      <dsp:txXfrm>
        <a:off x="1936836" y="-22559"/>
        <a:ext cx="811981" cy="811981"/>
      </dsp:txXfrm>
    </dsp:sp>
    <dsp:sp modelId="{2282A99C-1FC6-4C08-8558-BD3CAD008912}">
      <dsp:nvSpPr>
        <dsp:cNvPr id="0" name=""/>
        <dsp:cNvSpPr/>
      </dsp:nvSpPr>
      <dsp:spPr>
        <a:xfrm>
          <a:off x="3125066" y="469621"/>
          <a:ext cx="811981" cy="811981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000" kern="1200" dirty="0" smtClean="0"/>
            <a:t>.</a:t>
          </a:r>
          <a:r>
            <a:rPr lang="sv-SE" sz="1000" kern="1200" dirty="0" err="1" smtClean="0"/>
            <a:t>Framework</a:t>
          </a:r>
          <a:r>
            <a:rPr lang="sv-SE" sz="1000" kern="1200" dirty="0" smtClean="0"/>
            <a:t> </a:t>
          </a:r>
          <a:r>
            <a:rPr lang="sv-SE" sz="1000" kern="1200" dirty="0" err="1" smtClean="0"/>
            <a:t>architecture</a:t>
          </a:r>
          <a:endParaRPr lang="sv-SE" sz="1000" kern="1200" dirty="0"/>
        </a:p>
      </dsp:txBody>
      <dsp:txXfrm>
        <a:off x="3125066" y="469621"/>
        <a:ext cx="811981" cy="811981"/>
      </dsp:txXfrm>
    </dsp:sp>
    <dsp:sp modelId="{9D30F5FB-5CED-4EE2-A2DB-4F971028CB28}">
      <dsp:nvSpPr>
        <dsp:cNvPr id="0" name=""/>
        <dsp:cNvSpPr/>
      </dsp:nvSpPr>
      <dsp:spPr>
        <a:xfrm>
          <a:off x="3617247" y="1657851"/>
          <a:ext cx="811981" cy="811981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000" kern="1200" dirty="0" smtClean="0"/>
            <a:t>.</a:t>
          </a:r>
          <a:r>
            <a:rPr lang="sv-SE" sz="1000" kern="1200" dirty="0" err="1" smtClean="0"/>
            <a:t>Framework</a:t>
          </a:r>
          <a:r>
            <a:rPr lang="sv-SE" sz="1000" kern="1200" dirty="0" smtClean="0"/>
            <a:t> Instruments</a:t>
          </a:r>
          <a:endParaRPr lang="sv-SE" sz="1000" kern="1200" dirty="0"/>
        </a:p>
      </dsp:txBody>
      <dsp:txXfrm>
        <a:off x="3617247" y="1657851"/>
        <a:ext cx="811981" cy="811981"/>
      </dsp:txXfrm>
    </dsp:sp>
    <dsp:sp modelId="{7648ED11-DBF7-418C-9FED-D7A27A213627}">
      <dsp:nvSpPr>
        <dsp:cNvPr id="0" name=""/>
        <dsp:cNvSpPr/>
      </dsp:nvSpPr>
      <dsp:spPr>
        <a:xfrm>
          <a:off x="3115554" y="2856945"/>
          <a:ext cx="831006" cy="790253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000" b="1" kern="1200" dirty="0" smtClean="0"/>
            <a:t>.</a:t>
          </a:r>
          <a:r>
            <a:rPr lang="sv-SE" sz="1000" b="1" kern="1200" dirty="0" err="1" smtClean="0"/>
            <a:t>Policies</a:t>
          </a:r>
          <a:r>
            <a:rPr lang="sv-SE" sz="1000" b="1" kern="1200" dirty="0" smtClean="0"/>
            <a:t> </a:t>
          </a:r>
          <a:r>
            <a:rPr lang="sv-SE" sz="1000" b="1" kern="1200" dirty="0" err="1" smtClean="0"/>
            <a:t>procedures</a:t>
          </a:r>
          <a:r>
            <a:rPr lang="sv-SE" sz="1000" b="1" kern="1200" dirty="0" smtClean="0"/>
            <a:t>, etc.</a:t>
          </a:r>
          <a:endParaRPr lang="sv-SE" sz="1000" b="1" kern="1200" dirty="0"/>
        </a:p>
      </dsp:txBody>
      <dsp:txXfrm>
        <a:off x="3115554" y="2856945"/>
        <a:ext cx="831006" cy="790253"/>
      </dsp:txXfrm>
    </dsp:sp>
    <dsp:sp modelId="{65D79CF4-A935-4164-846A-B2C389A3D06D}">
      <dsp:nvSpPr>
        <dsp:cNvPr id="0" name=""/>
        <dsp:cNvSpPr/>
      </dsp:nvSpPr>
      <dsp:spPr>
        <a:xfrm>
          <a:off x="1873932" y="3289482"/>
          <a:ext cx="1018160" cy="909541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000" b="0" kern="1200" dirty="0" err="1" smtClean="0"/>
            <a:t>Launch</a:t>
          </a:r>
          <a:r>
            <a:rPr lang="sv-SE" sz="1000" b="0" kern="1200" dirty="0" smtClean="0"/>
            <a:t> of TQF</a:t>
          </a:r>
          <a:endParaRPr lang="sv-SE" sz="1000" b="0" kern="1200" dirty="0"/>
        </a:p>
      </dsp:txBody>
      <dsp:txXfrm>
        <a:off x="1873932" y="3289482"/>
        <a:ext cx="1018160" cy="909541"/>
      </dsp:txXfrm>
    </dsp:sp>
    <dsp:sp modelId="{AEF1F056-3478-4351-AED5-404C37032D59}">
      <dsp:nvSpPr>
        <dsp:cNvPr id="0" name=""/>
        <dsp:cNvSpPr/>
      </dsp:nvSpPr>
      <dsp:spPr>
        <a:xfrm>
          <a:off x="296352" y="2451547"/>
          <a:ext cx="1716489" cy="1601049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err="1" smtClean="0"/>
            <a:t>Existing</a:t>
          </a:r>
          <a:r>
            <a:rPr lang="sv-SE" sz="1400" b="1" kern="1200" dirty="0" smtClean="0"/>
            <a:t> </a:t>
          </a:r>
          <a:r>
            <a:rPr lang="sv-SE" sz="1400" b="1" kern="1200" dirty="0" err="1" smtClean="0"/>
            <a:t>qualifications</a:t>
          </a:r>
          <a:endParaRPr lang="sv-SE" sz="1400" b="1" kern="1200" dirty="0"/>
        </a:p>
      </dsp:txBody>
      <dsp:txXfrm>
        <a:off x="296352" y="2451547"/>
        <a:ext cx="1716489" cy="1601049"/>
      </dsp:txXfrm>
    </dsp:sp>
    <dsp:sp modelId="{419A20C6-7D5D-4247-B1E8-C7C2F6BE834C}">
      <dsp:nvSpPr>
        <dsp:cNvPr id="0" name=""/>
        <dsp:cNvSpPr/>
      </dsp:nvSpPr>
      <dsp:spPr>
        <a:xfrm>
          <a:off x="256425" y="1657851"/>
          <a:ext cx="811981" cy="8119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 dirty="0"/>
        </a:p>
      </dsp:txBody>
      <dsp:txXfrm>
        <a:off x="256425" y="1657851"/>
        <a:ext cx="811981" cy="811981"/>
      </dsp:txXfrm>
    </dsp:sp>
    <dsp:sp modelId="{C7FECEF9-B005-4D75-BE19-0EAC5E4D1888}">
      <dsp:nvSpPr>
        <dsp:cNvPr id="0" name=""/>
        <dsp:cNvSpPr/>
      </dsp:nvSpPr>
      <dsp:spPr>
        <a:xfrm>
          <a:off x="748606" y="469621"/>
          <a:ext cx="811981" cy="8119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1500" kern="1200" dirty="0"/>
        </a:p>
      </dsp:txBody>
      <dsp:txXfrm>
        <a:off x="748606" y="469621"/>
        <a:ext cx="811981" cy="81198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8BE7-5EE7-4F5C-9C55-FFEE69F3038B}">
      <dsp:nvSpPr>
        <dsp:cNvPr id="0" name=""/>
        <dsp:cNvSpPr/>
      </dsp:nvSpPr>
      <dsp:spPr>
        <a:xfrm>
          <a:off x="1012260" y="389862"/>
          <a:ext cx="3419743" cy="3419743"/>
        </a:xfrm>
        <a:prstGeom prst="blockArc">
          <a:avLst>
            <a:gd name="adj1" fmla="val 13500000"/>
            <a:gd name="adj2" fmla="val 16200000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34D9A-DDC3-40D5-A7DA-85E65BFF6A60}">
      <dsp:nvSpPr>
        <dsp:cNvPr id="0" name=""/>
        <dsp:cNvSpPr/>
      </dsp:nvSpPr>
      <dsp:spPr>
        <a:xfrm>
          <a:off x="1012260" y="389862"/>
          <a:ext cx="3419743" cy="3419743"/>
        </a:xfrm>
        <a:prstGeom prst="blockArc">
          <a:avLst>
            <a:gd name="adj1" fmla="val 10800000"/>
            <a:gd name="adj2" fmla="val 13500000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C1AD6-6FDD-49A7-AE2D-4F192621BB46}">
      <dsp:nvSpPr>
        <dsp:cNvPr id="0" name=""/>
        <dsp:cNvSpPr/>
      </dsp:nvSpPr>
      <dsp:spPr>
        <a:xfrm>
          <a:off x="1012260" y="389862"/>
          <a:ext cx="3419743" cy="3419743"/>
        </a:xfrm>
        <a:prstGeom prst="blockArc">
          <a:avLst>
            <a:gd name="adj1" fmla="val 8100000"/>
            <a:gd name="adj2" fmla="val 10800000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2B512-909C-44D2-A874-D0B9702AC5D9}">
      <dsp:nvSpPr>
        <dsp:cNvPr id="0" name=""/>
        <dsp:cNvSpPr/>
      </dsp:nvSpPr>
      <dsp:spPr>
        <a:xfrm>
          <a:off x="1025159" y="402902"/>
          <a:ext cx="3419743" cy="3419743"/>
        </a:xfrm>
        <a:prstGeom prst="blockArc">
          <a:avLst>
            <a:gd name="adj1" fmla="val 5344172"/>
            <a:gd name="adj2" fmla="val 8137518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998739" y="403539"/>
          <a:ext cx="3419743" cy="3419743"/>
        </a:xfrm>
        <a:prstGeom prst="blockArc">
          <a:avLst>
            <a:gd name="adj1" fmla="val 2660660"/>
            <a:gd name="adj2" fmla="val 5290114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1012260" y="389862"/>
          <a:ext cx="3419743" cy="3419743"/>
        </a:xfrm>
        <a:prstGeom prst="blockArc">
          <a:avLst>
            <a:gd name="adj1" fmla="val 0"/>
            <a:gd name="adj2" fmla="val 2700000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1012260" y="389862"/>
          <a:ext cx="3419743" cy="3419743"/>
        </a:xfrm>
        <a:prstGeom prst="blockArc">
          <a:avLst>
            <a:gd name="adj1" fmla="val 18900000"/>
            <a:gd name="adj2" fmla="val 0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1012260" y="389862"/>
          <a:ext cx="3419743" cy="3419743"/>
        </a:xfrm>
        <a:prstGeom prst="blockArc">
          <a:avLst>
            <a:gd name="adj1" fmla="val 16200000"/>
            <a:gd name="adj2" fmla="val 18900000"/>
            <a:gd name="adj3" fmla="val 342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2141707" y="1519308"/>
          <a:ext cx="1160850" cy="11608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2141707" y="1519308"/>
        <a:ext cx="1160850" cy="1160850"/>
      </dsp:txXfrm>
    </dsp:sp>
    <dsp:sp modelId="{756CAA60-7A23-4053-8D14-2B17CBA9A04A}">
      <dsp:nvSpPr>
        <dsp:cNvPr id="0" name=""/>
        <dsp:cNvSpPr/>
      </dsp:nvSpPr>
      <dsp:spPr>
        <a:xfrm>
          <a:off x="2315834" y="12818"/>
          <a:ext cx="812595" cy="812595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700" kern="1200" dirty="0" smtClean="0"/>
            <a:t>Broad Policy</a:t>
          </a:r>
          <a:endParaRPr lang="sv-SE" sz="700" kern="1200" dirty="0"/>
        </a:p>
      </dsp:txBody>
      <dsp:txXfrm>
        <a:off x="2315834" y="12818"/>
        <a:ext cx="812595" cy="812595"/>
      </dsp:txXfrm>
    </dsp:sp>
    <dsp:sp modelId="{2282A99C-1FC6-4C08-8558-BD3CAD008912}">
      <dsp:nvSpPr>
        <dsp:cNvPr id="0" name=""/>
        <dsp:cNvSpPr/>
      </dsp:nvSpPr>
      <dsp:spPr>
        <a:xfrm>
          <a:off x="3504211" y="505059"/>
          <a:ext cx="812595" cy="812595"/>
        </a:xfrm>
        <a:prstGeom prst="ellipse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700" kern="1200" dirty="0" smtClean="0"/>
            <a:t>.</a:t>
          </a:r>
          <a:r>
            <a:rPr lang="sv-SE" sz="700" kern="1200" dirty="0" err="1" smtClean="0"/>
            <a:t>Framework</a:t>
          </a:r>
          <a:r>
            <a:rPr lang="sv-SE" sz="700" kern="1200" dirty="0" smtClean="0"/>
            <a:t> </a:t>
          </a:r>
          <a:r>
            <a:rPr lang="sv-SE" sz="700" kern="1200" dirty="0" err="1" smtClean="0"/>
            <a:t>architecture</a:t>
          </a:r>
          <a:endParaRPr lang="sv-SE" sz="700" kern="1200" dirty="0"/>
        </a:p>
      </dsp:txBody>
      <dsp:txXfrm>
        <a:off x="3504211" y="505059"/>
        <a:ext cx="812595" cy="812595"/>
      </dsp:txXfrm>
    </dsp:sp>
    <dsp:sp modelId="{9D30F5FB-5CED-4EE2-A2DB-4F971028CB28}">
      <dsp:nvSpPr>
        <dsp:cNvPr id="0" name=""/>
        <dsp:cNvSpPr/>
      </dsp:nvSpPr>
      <dsp:spPr>
        <a:xfrm>
          <a:off x="3996453" y="1693436"/>
          <a:ext cx="812595" cy="812595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700" kern="1200" dirty="0" smtClean="0"/>
            <a:t>.</a:t>
          </a:r>
          <a:r>
            <a:rPr lang="sv-SE" sz="700" kern="1200" dirty="0" err="1" smtClean="0"/>
            <a:t>Framework</a:t>
          </a:r>
          <a:r>
            <a:rPr lang="sv-SE" sz="700" kern="1200" dirty="0" smtClean="0"/>
            <a:t> Instruments</a:t>
          </a:r>
          <a:endParaRPr lang="sv-SE" sz="700" kern="1200" dirty="0"/>
        </a:p>
      </dsp:txBody>
      <dsp:txXfrm>
        <a:off x="3996453" y="1693436"/>
        <a:ext cx="812595" cy="812595"/>
      </dsp:txXfrm>
    </dsp:sp>
    <dsp:sp modelId="{7648ED11-DBF7-418C-9FED-D7A27A213627}">
      <dsp:nvSpPr>
        <dsp:cNvPr id="0" name=""/>
        <dsp:cNvSpPr/>
      </dsp:nvSpPr>
      <dsp:spPr>
        <a:xfrm>
          <a:off x="3494691" y="2892685"/>
          <a:ext cx="831634" cy="790850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smtClean="0"/>
            <a:t>.</a:t>
          </a:r>
          <a:r>
            <a:rPr lang="sv-SE" sz="900" b="1" kern="1200" dirty="0" err="1" smtClean="0"/>
            <a:t>Policies</a:t>
          </a:r>
          <a:r>
            <a:rPr lang="sv-SE" sz="900" b="1" kern="1200" dirty="0" smtClean="0"/>
            <a:t> </a:t>
          </a:r>
          <a:r>
            <a:rPr lang="sv-SE" sz="900" b="1" kern="1200" dirty="0" err="1" smtClean="0"/>
            <a:t>procedures</a:t>
          </a:r>
          <a:r>
            <a:rPr lang="sv-SE" sz="1400" b="1" kern="1200" dirty="0" smtClean="0"/>
            <a:t>, etc.</a:t>
          </a:r>
          <a:endParaRPr lang="sv-SE" sz="1400" b="1" kern="1200" dirty="0"/>
        </a:p>
      </dsp:txBody>
      <dsp:txXfrm>
        <a:off x="3494691" y="2892685"/>
        <a:ext cx="831634" cy="790850"/>
      </dsp:txXfrm>
    </dsp:sp>
    <dsp:sp modelId="{65D79CF4-A935-4164-846A-B2C389A3D06D}">
      <dsp:nvSpPr>
        <dsp:cNvPr id="0" name=""/>
        <dsp:cNvSpPr/>
      </dsp:nvSpPr>
      <dsp:spPr>
        <a:xfrm>
          <a:off x="2324682" y="3409877"/>
          <a:ext cx="875279" cy="766586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000" b="1" kern="1200" dirty="0" err="1" smtClean="0"/>
            <a:t>Launch</a:t>
          </a:r>
          <a:r>
            <a:rPr lang="sv-SE" sz="1000" b="1" kern="1200" dirty="0" smtClean="0"/>
            <a:t> of TQF</a:t>
          </a:r>
          <a:endParaRPr lang="sv-SE" sz="1000" b="1" kern="1200" dirty="0"/>
        </a:p>
      </dsp:txBody>
      <dsp:txXfrm>
        <a:off x="2324682" y="3409877"/>
        <a:ext cx="875279" cy="766586"/>
      </dsp:txXfrm>
    </dsp:sp>
    <dsp:sp modelId="{AEF1F056-3478-4351-AED5-404C37032D59}">
      <dsp:nvSpPr>
        <dsp:cNvPr id="0" name=""/>
        <dsp:cNvSpPr/>
      </dsp:nvSpPr>
      <dsp:spPr>
        <a:xfrm>
          <a:off x="1127458" y="2881813"/>
          <a:ext cx="812595" cy="812595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700" kern="1200" dirty="0" err="1" smtClean="0"/>
            <a:t>Existing</a:t>
          </a:r>
          <a:r>
            <a:rPr lang="sv-SE" sz="700" kern="1200" dirty="0" smtClean="0"/>
            <a:t> </a:t>
          </a:r>
          <a:r>
            <a:rPr lang="sv-SE" sz="700" kern="1200" dirty="0" err="1" smtClean="0"/>
            <a:t>Qualifications</a:t>
          </a:r>
          <a:endParaRPr lang="sv-SE" sz="700" kern="1200" dirty="0"/>
        </a:p>
      </dsp:txBody>
      <dsp:txXfrm>
        <a:off x="1127458" y="2881813"/>
        <a:ext cx="812595" cy="812595"/>
      </dsp:txXfrm>
    </dsp:sp>
    <dsp:sp modelId="{419A20C6-7D5D-4247-B1E8-C7C2F6BE834C}">
      <dsp:nvSpPr>
        <dsp:cNvPr id="0" name=""/>
        <dsp:cNvSpPr/>
      </dsp:nvSpPr>
      <dsp:spPr>
        <a:xfrm>
          <a:off x="164638" y="1249377"/>
          <a:ext cx="1753751" cy="1700713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smtClean="0">
              <a:solidFill>
                <a:schemeClr val="bg1"/>
              </a:solidFill>
            </a:rPr>
            <a:t>New </a:t>
          </a:r>
          <a:r>
            <a:rPr lang="sv-SE" sz="1400" b="1" kern="1200" dirty="0" err="1" smtClean="0">
              <a:solidFill>
                <a:schemeClr val="bg1"/>
              </a:solidFill>
            </a:rPr>
            <a:t>Qualifications</a:t>
          </a:r>
          <a:endParaRPr lang="sv-SE" sz="1400" b="1" kern="1200" dirty="0">
            <a:solidFill>
              <a:schemeClr val="bg1"/>
            </a:solidFill>
          </a:endParaRPr>
        </a:p>
      </dsp:txBody>
      <dsp:txXfrm>
        <a:off x="164638" y="1249377"/>
        <a:ext cx="1753751" cy="1700713"/>
      </dsp:txXfrm>
    </dsp:sp>
    <dsp:sp modelId="{C7FECEF9-B005-4D75-BE19-0EAC5E4D1888}">
      <dsp:nvSpPr>
        <dsp:cNvPr id="0" name=""/>
        <dsp:cNvSpPr/>
      </dsp:nvSpPr>
      <dsp:spPr>
        <a:xfrm>
          <a:off x="1127458" y="505059"/>
          <a:ext cx="812595" cy="8125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v-SE" sz="700" kern="1200" dirty="0"/>
        </a:p>
      </dsp:txBody>
      <dsp:txXfrm>
        <a:off x="1127458" y="505059"/>
        <a:ext cx="812595" cy="81259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8BE7-5EE7-4F5C-9C55-FFEE69F3038B}">
      <dsp:nvSpPr>
        <dsp:cNvPr id="0" name=""/>
        <dsp:cNvSpPr/>
      </dsp:nvSpPr>
      <dsp:spPr>
        <a:xfrm>
          <a:off x="1047191" y="390342"/>
          <a:ext cx="3418766" cy="3418766"/>
        </a:xfrm>
        <a:prstGeom prst="blockArc">
          <a:avLst>
            <a:gd name="adj1" fmla="val 13500000"/>
            <a:gd name="adj2" fmla="val 162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34D9A-DDC3-40D5-A7DA-85E65BFF6A60}">
      <dsp:nvSpPr>
        <dsp:cNvPr id="0" name=""/>
        <dsp:cNvSpPr/>
      </dsp:nvSpPr>
      <dsp:spPr>
        <a:xfrm>
          <a:off x="1047191" y="390342"/>
          <a:ext cx="3418766" cy="3418766"/>
        </a:xfrm>
        <a:prstGeom prst="blockArc">
          <a:avLst>
            <a:gd name="adj1" fmla="val 10800000"/>
            <a:gd name="adj2" fmla="val 135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C1AD6-6FDD-49A7-AE2D-4F192621BB46}">
      <dsp:nvSpPr>
        <dsp:cNvPr id="0" name=""/>
        <dsp:cNvSpPr/>
      </dsp:nvSpPr>
      <dsp:spPr>
        <a:xfrm>
          <a:off x="1047191" y="390342"/>
          <a:ext cx="3418766" cy="3418766"/>
        </a:xfrm>
        <a:prstGeom prst="blockArc">
          <a:avLst>
            <a:gd name="adj1" fmla="val 8100000"/>
            <a:gd name="adj2" fmla="val 108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2B512-909C-44D2-A874-D0B9702AC5D9}">
      <dsp:nvSpPr>
        <dsp:cNvPr id="0" name=""/>
        <dsp:cNvSpPr/>
      </dsp:nvSpPr>
      <dsp:spPr>
        <a:xfrm>
          <a:off x="1060833" y="404142"/>
          <a:ext cx="3418766" cy="3418766"/>
        </a:xfrm>
        <a:prstGeom prst="blockArc">
          <a:avLst>
            <a:gd name="adj1" fmla="val 5345701"/>
            <a:gd name="adj2" fmla="val 8139705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1032891" y="404816"/>
          <a:ext cx="3418766" cy="3418766"/>
        </a:xfrm>
        <a:prstGeom prst="blockArc">
          <a:avLst>
            <a:gd name="adj1" fmla="val 2658368"/>
            <a:gd name="adj2" fmla="val 5288512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1047191" y="390342"/>
          <a:ext cx="3418766" cy="3418766"/>
        </a:xfrm>
        <a:prstGeom prst="blockArc">
          <a:avLst>
            <a:gd name="adj1" fmla="val 0"/>
            <a:gd name="adj2" fmla="val 27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1047191" y="390342"/>
          <a:ext cx="3418766" cy="3418766"/>
        </a:xfrm>
        <a:prstGeom prst="blockArc">
          <a:avLst>
            <a:gd name="adj1" fmla="val 18900000"/>
            <a:gd name="adj2" fmla="val 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1047191" y="390342"/>
          <a:ext cx="3418766" cy="3418766"/>
        </a:xfrm>
        <a:prstGeom prst="blockArc">
          <a:avLst>
            <a:gd name="adj1" fmla="val 16200000"/>
            <a:gd name="adj2" fmla="val 18900000"/>
            <a:gd name="adj3" fmla="val 342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2176600" y="1519751"/>
          <a:ext cx="1159948" cy="11599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600" kern="1200" dirty="0" smtClean="0"/>
            <a:t>TQF </a:t>
          </a:r>
          <a:r>
            <a:rPr lang="sv-SE" sz="1600" kern="1200" dirty="0" err="1" smtClean="0"/>
            <a:t>Concept</a:t>
          </a:r>
          <a:endParaRPr lang="sv-SE" sz="1600" kern="1200" dirty="0"/>
        </a:p>
      </dsp:txBody>
      <dsp:txXfrm>
        <a:off x="2176600" y="1519751"/>
        <a:ext cx="1159948" cy="1159948"/>
      </dsp:txXfrm>
    </dsp:sp>
    <dsp:sp modelId="{756CAA60-7A23-4053-8D14-2B17CBA9A04A}">
      <dsp:nvSpPr>
        <dsp:cNvPr id="0" name=""/>
        <dsp:cNvSpPr/>
      </dsp:nvSpPr>
      <dsp:spPr>
        <a:xfrm>
          <a:off x="2350592" y="13591"/>
          <a:ext cx="811963" cy="811963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Broad Policy</a:t>
          </a:r>
          <a:endParaRPr lang="sv-SE" sz="800" kern="1200" dirty="0"/>
        </a:p>
      </dsp:txBody>
      <dsp:txXfrm>
        <a:off x="2350592" y="13591"/>
        <a:ext cx="811963" cy="811963"/>
      </dsp:txXfrm>
    </dsp:sp>
    <dsp:sp modelId="{2282A99C-1FC6-4C08-8558-BD3CAD008912}">
      <dsp:nvSpPr>
        <dsp:cNvPr id="0" name=""/>
        <dsp:cNvSpPr/>
      </dsp:nvSpPr>
      <dsp:spPr>
        <a:xfrm>
          <a:off x="3538639" y="505696"/>
          <a:ext cx="811963" cy="811963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r>
            <a:rPr lang="sv-SE" sz="800" kern="1200" dirty="0" err="1" smtClean="0"/>
            <a:t>Framework</a:t>
          </a:r>
          <a:r>
            <a:rPr lang="sv-SE" sz="800" kern="1200" dirty="0" smtClean="0"/>
            <a:t> </a:t>
          </a:r>
          <a:r>
            <a:rPr lang="sv-SE" sz="800" kern="1200" dirty="0" err="1" smtClean="0"/>
            <a:t>architecture</a:t>
          </a:r>
          <a:endParaRPr lang="sv-SE" sz="800" kern="1200" dirty="0"/>
        </a:p>
      </dsp:txBody>
      <dsp:txXfrm>
        <a:off x="3538639" y="505696"/>
        <a:ext cx="811963" cy="811963"/>
      </dsp:txXfrm>
    </dsp:sp>
    <dsp:sp modelId="{9D30F5FB-5CED-4EE2-A2DB-4F971028CB28}">
      <dsp:nvSpPr>
        <dsp:cNvPr id="0" name=""/>
        <dsp:cNvSpPr/>
      </dsp:nvSpPr>
      <dsp:spPr>
        <a:xfrm>
          <a:off x="4030745" y="1693743"/>
          <a:ext cx="811963" cy="81196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.</a:t>
          </a:r>
          <a:r>
            <a:rPr lang="sv-SE" sz="800" kern="1200" dirty="0" err="1" smtClean="0"/>
            <a:t>Framework</a:t>
          </a:r>
          <a:r>
            <a:rPr lang="sv-SE" sz="800" kern="1200" dirty="0" smtClean="0"/>
            <a:t> Instruments</a:t>
          </a:r>
          <a:endParaRPr lang="sv-SE" sz="800" kern="1200" dirty="0"/>
        </a:p>
      </dsp:txBody>
      <dsp:txXfrm>
        <a:off x="4030745" y="1693743"/>
        <a:ext cx="811963" cy="811963"/>
      </dsp:txXfrm>
    </dsp:sp>
    <dsp:sp modelId="{7648ED11-DBF7-418C-9FED-D7A27A213627}">
      <dsp:nvSpPr>
        <dsp:cNvPr id="0" name=""/>
        <dsp:cNvSpPr/>
      </dsp:nvSpPr>
      <dsp:spPr>
        <a:xfrm>
          <a:off x="3529127" y="2892654"/>
          <a:ext cx="830988" cy="790235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smtClean="0"/>
            <a:t>.</a:t>
          </a:r>
          <a:r>
            <a:rPr lang="sv-SE" sz="900" b="1" kern="1200" dirty="0" err="1" smtClean="0"/>
            <a:t>Policies</a:t>
          </a:r>
          <a:r>
            <a:rPr lang="sv-SE" sz="900" b="1" kern="1200" dirty="0" smtClean="0"/>
            <a:t> </a:t>
          </a:r>
          <a:r>
            <a:rPr lang="sv-SE" sz="900" b="1" kern="1200" dirty="0" err="1" smtClean="0"/>
            <a:t>procedures</a:t>
          </a:r>
          <a:r>
            <a:rPr lang="sv-SE" sz="1400" b="1" kern="1200" dirty="0" smtClean="0"/>
            <a:t>, etc.</a:t>
          </a:r>
          <a:endParaRPr lang="sv-SE" sz="1400" b="1" kern="1200" dirty="0"/>
        </a:p>
      </dsp:txBody>
      <dsp:txXfrm>
        <a:off x="3529127" y="2892654"/>
        <a:ext cx="830988" cy="790235"/>
      </dsp:txXfrm>
    </dsp:sp>
    <dsp:sp modelId="{65D79CF4-A935-4164-846A-B2C389A3D06D}">
      <dsp:nvSpPr>
        <dsp:cNvPr id="0" name=""/>
        <dsp:cNvSpPr/>
      </dsp:nvSpPr>
      <dsp:spPr>
        <a:xfrm>
          <a:off x="2359453" y="3410473"/>
          <a:ext cx="874598" cy="765990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0" kern="1200" dirty="0" err="1" smtClean="0"/>
            <a:t>Launch</a:t>
          </a:r>
          <a:r>
            <a:rPr lang="sv-SE" sz="800" b="0" kern="1200" dirty="0" smtClean="0"/>
            <a:t> of TQF</a:t>
          </a:r>
          <a:endParaRPr lang="sv-SE" sz="800" b="0" kern="1200" dirty="0"/>
        </a:p>
      </dsp:txBody>
      <dsp:txXfrm>
        <a:off x="2359453" y="3410473"/>
        <a:ext cx="874598" cy="765990"/>
      </dsp:txXfrm>
    </dsp:sp>
    <dsp:sp modelId="{AEF1F056-3478-4351-AED5-404C37032D59}">
      <dsp:nvSpPr>
        <dsp:cNvPr id="0" name=""/>
        <dsp:cNvSpPr/>
      </dsp:nvSpPr>
      <dsp:spPr>
        <a:xfrm>
          <a:off x="1120830" y="2831128"/>
          <a:ext cx="895393" cy="913288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err="1" smtClean="0"/>
            <a:t>Existing</a:t>
          </a:r>
          <a:r>
            <a:rPr lang="sv-SE" sz="800" kern="1200" dirty="0" smtClean="0"/>
            <a:t> </a:t>
          </a:r>
          <a:r>
            <a:rPr lang="sv-SE" sz="800" kern="1200" dirty="0" err="1" smtClean="0"/>
            <a:t>Qualifications</a:t>
          </a:r>
          <a:endParaRPr lang="sv-SE" sz="800" kern="1200" dirty="0"/>
        </a:p>
      </dsp:txBody>
      <dsp:txXfrm>
        <a:off x="1120830" y="2831128"/>
        <a:ext cx="895393" cy="913288"/>
      </dsp:txXfrm>
    </dsp:sp>
    <dsp:sp modelId="{419A20C6-7D5D-4247-B1E8-C7C2F6BE834C}">
      <dsp:nvSpPr>
        <dsp:cNvPr id="0" name=""/>
        <dsp:cNvSpPr/>
      </dsp:nvSpPr>
      <dsp:spPr>
        <a:xfrm>
          <a:off x="652516" y="1680626"/>
          <a:ext cx="847811" cy="838198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000" b="1" kern="1200" dirty="0" smtClean="0">
              <a:solidFill>
                <a:schemeClr val="bg1"/>
              </a:solidFill>
            </a:rPr>
            <a:t>New </a:t>
          </a:r>
          <a:r>
            <a:rPr lang="sv-SE" sz="1000" b="1" kern="1200" dirty="0" err="1" smtClean="0">
              <a:solidFill>
                <a:schemeClr val="bg1"/>
              </a:solidFill>
            </a:rPr>
            <a:t>Qualifications</a:t>
          </a:r>
          <a:endParaRPr lang="sv-SE" sz="1000" b="1" kern="1200" dirty="0">
            <a:solidFill>
              <a:schemeClr val="bg1"/>
            </a:solidFill>
          </a:endParaRPr>
        </a:p>
      </dsp:txBody>
      <dsp:txXfrm>
        <a:off x="652516" y="1680626"/>
        <a:ext cx="847811" cy="838198"/>
      </dsp:txXfrm>
    </dsp:sp>
    <dsp:sp modelId="{C7FECEF9-B005-4D75-BE19-0EAC5E4D1888}">
      <dsp:nvSpPr>
        <dsp:cNvPr id="0" name=""/>
        <dsp:cNvSpPr/>
      </dsp:nvSpPr>
      <dsp:spPr>
        <a:xfrm>
          <a:off x="593387" y="26503"/>
          <a:ext cx="1950280" cy="1770348"/>
        </a:xfrm>
        <a:prstGeom prst="ellipse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1400" b="1" kern="1200" dirty="0" err="1" smtClean="0"/>
            <a:t>Quality</a:t>
          </a:r>
          <a:r>
            <a:rPr lang="sv-SE" sz="1400" b="1" kern="1200" dirty="0" smtClean="0"/>
            <a:t> Assurance</a:t>
          </a:r>
          <a:endParaRPr lang="sv-SE" sz="1400" b="1" kern="1200" dirty="0"/>
        </a:p>
      </dsp:txBody>
      <dsp:txXfrm>
        <a:off x="593387" y="26503"/>
        <a:ext cx="1950280" cy="177034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6D8BE7-5EE7-4F5C-9C55-FFEE69F3038B}">
      <dsp:nvSpPr>
        <dsp:cNvPr id="0" name=""/>
        <dsp:cNvSpPr/>
      </dsp:nvSpPr>
      <dsp:spPr>
        <a:xfrm>
          <a:off x="481953" y="410039"/>
          <a:ext cx="3596579" cy="3596579"/>
        </a:xfrm>
        <a:prstGeom prst="blockArc">
          <a:avLst>
            <a:gd name="adj1" fmla="val 13500000"/>
            <a:gd name="adj2" fmla="val 16200000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734D9A-DDC3-40D5-A7DA-85E65BFF6A60}">
      <dsp:nvSpPr>
        <dsp:cNvPr id="0" name=""/>
        <dsp:cNvSpPr/>
      </dsp:nvSpPr>
      <dsp:spPr>
        <a:xfrm>
          <a:off x="481953" y="410039"/>
          <a:ext cx="3596579" cy="3596579"/>
        </a:xfrm>
        <a:prstGeom prst="blockArc">
          <a:avLst>
            <a:gd name="adj1" fmla="val 10800000"/>
            <a:gd name="adj2" fmla="val 13500000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CC1AD6-6FDD-49A7-AE2D-4F192621BB46}">
      <dsp:nvSpPr>
        <dsp:cNvPr id="0" name=""/>
        <dsp:cNvSpPr/>
      </dsp:nvSpPr>
      <dsp:spPr>
        <a:xfrm>
          <a:off x="481953" y="410039"/>
          <a:ext cx="3596579" cy="3596579"/>
        </a:xfrm>
        <a:prstGeom prst="blockArc">
          <a:avLst>
            <a:gd name="adj1" fmla="val 8100000"/>
            <a:gd name="adj2" fmla="val 10800000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2B512-909C-44D2-A874-D0B9702AC5D9}">
      <dsp:nvSpPr>
        <dsp:cNvPr id="0" name=""/>
        <dsp:cNvSpPr/>
      </dsp:nvSpPr>
      <dsp:spPr>
        <a:xfrm>
          <a:off x="495910" y="424153"/>
          <a:ext cx="3596579" cy="3596579"/>
        </a:xfrm>
        <a:prstGeom prst="blockArc">
          <a:avLst>
            <a:gd name="adj1" fmla="val 5344933"/>
            <a:gd name="adj2" fmla="val 8138606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3B3F3-815A-4A03-A8E0-AAC407A26276}">
      <dsp:nvSpPr>
        <dsp:cNvPr id="0" name=""/>
        <dsp:cNvSpPr/>
      </dsp:nvSpPr>
      <dsp:spPr>
        <a:xfrm>
          <a:off x="467322" y="424843"/>
          <a:ext cx="3596579" cy="3596579"/>
        </a:xfrm>
        <a:prstGeom prst="blockArc">
          <a:avLst>
            <a:gd name="adj1" fmla="val 2659519"/>
            <a:gd name="adj2" fmla="val 5289316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2A564-46E7-426D-849D-B951BC5A9016}">
      <dsp:nvSpPr>
        <dsp:cNvPr id="0" name=""/>
        <dsp:cNvSpPr/>
      </dsp:nvSpPr>
      <dsp:spPr>
        <a:xfrm>
          <a:off x="481953" y="410039"/>
          <a:ext cx="3596579" cy="3596579"/>
        </a:xfrm>
        <a:prstGeom prst="blockArc">
          <a:avLst>
            <a:gd name="adj1" fmla="val 0"/>
            <a:gd name="adj2" fmla="val 2700000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009111-8253-457A-A6EE-2BD3CBD5066E}">
      <dsp:nvSpPr>
        <dsp:cNvPr id="0" name=""/>
        <dsp:cNvSpPr/>
      </dsp:nvSpPr>
      <dsp:spPr>
        <a:xfrm>
          <a:off x="481953" y="410039"/>
          <a:ext cx="3596579" cy="3596579"/>
        </a:xfrm>
        <a:prstGeom prst="blockArc">
          <a:avLst>
            <a:gd name="adj1" fmla="val 18900000"/>
            <a:gd name="adj2" fmla="val 0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99029A-162F-40BB-81C3-566CB6D2A404}">
      <dsp:nvSpPr>
        <dsp:cNvPr id="0" name=""/>
        <dsp:cNvSpPr/>
      </dsp:nvSpPr>
      <dsp:spPr>
        <a:xfrm>
          <a:off x="481953" y="410039"/>
          <a:ext cx="3596579" cy="3596579"/>
        </a:xfrm>
        <a:prstGeom prst="blockArc">
          <a:avLst>
            <a:gd name="adj1" fmla="val 16200000"/>
            <a:gd name="adj2" fmla="val 18900000"/>
            <a:gd name="adj3" fmla="val 341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31A65B-48F9-4E64-98C6-24F0F7A96B7C}">
      <dsp:nvSpPr>
        <dsp:cNvPr id="0" name=""/>
        <dsp:cNvSpPr/>
      </dsp:nvSpPr>
      <dsp:spPr>
        <a:xfrm>
          <a:off x="1010222" y="1049311"/>
          <a:ext cx="2540041" cy="2318035"/>
        </a:xfrm>
        <a:prstGeom prst="ellipse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3300" b="1" kern="1200" dirty="0" smtClean="0"/>
            <a:t>TQF </a:t>
          </a:r>
          <a:r>
            <a:rPr lang="sv-SE" sz="3300" b="1" kern="1200" dirty="0" err="1" smtClean="0"/>
            <a:t>Concept</a:t>
          </a:r>
          <a:endParaRPr lang="sv-SE" sz="3300" b="1" kern="1200" dirty="0"/>
        </a:p>
      </dsp:txBody>
      <dsp:txXfrm>
        <a:off x="1010222" y="1049311"/>
        <a:ext cx="2540041" cy="2318035"/>
      </dsp:txXfrm>
    </dsp:sp>
    <dsp:sp modelId="{756CAA60-7A23-4053-8D14-2B17CBA9A04A}">
      <dsp:nvSpPr>
        <dsp:cNvPr id="0" name=""/>
        <dsp:cNvSpPr/>
      </dsp:nvSpPr>
      <dsp:spPr>
        <a:xfrm>
          <a:off x="1853355" y="13887"/>
          <a:ext cx="853774" cy="853774"/>
        </a:xfrm>
        <a:prstGeom prst="ellipse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smtClean="0"/>
            <a:t>Broad Policy</a:t>
          </a:r>
          <a:endParaRPr lang="sv-SE" sz="800" kern="1200" dirty="0"/>
        </a:p>
      </dsp:txBody>
      <dsp:txXfrm>
        <a:off x="1853355" y="13887"/>
        <a:ext cx="853774" cy="853774"/>
      </dsp:txXfrm>
    </dsp:sp>
    <dsp:sp modelId="{2282A99C-1FC6-4C08-8558-BD3CAD008912}">
      <dsp:nvSpPr>
        <dsp:cNvPr id="0" name=""/>
        <dsp:cNvSpPr/>
      </dsp:nvSpPr>
      <dsp:spPr>
        <a:xfrm>
          <a:off x="3103204" y="531592"/>
          <a:ext cx="853774" cy="853774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err="1" smtClean="0"/>
            <a:t>Framework</a:t>
          </a:r>
          <a:r>
            <a:rPr lang="sv-SE" sz="800" kern="1200" dirty="0" smtClean="0"/>
            <a:t> </a:t>
          </a:r>
          <a:r>
            <a:rPr lang="sv-SE" sz="800" kern="1200" dirty="0" err="1" smtClean="0"/>
            <a:t>architecture</a:t>
          </a:r>
          <a:endParaRPr lang="sv-SE" sz="800" kern="1200" dirty="0"/>
        </a:p>
      </dsp:txBody>
      <dsp:txXfrm>
        <a:off x="3103204" y="531592"/>
        <a:ext cx="853774" cy="853774"/>
      </dsp:txXfrm>
    </dsp:sp>
    <dsp:sp modelId="{9D30F5FB-5CED-4EE2-A2DB-4F971028CB28}">
      <dsp:nvSpPr>
        <dsp:cNvPr id="0" name=""/>
        <dsp:cNvSpPr/>
      </dsp:nvSpPr>
      <dsp:spPr>
        <a:xfrm>
          <a:off x="3620909" y="1781441"/>
          <a:ext cx="853774" cy="85377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err="1" smtClean="0"/>
            <a:t>Framework</a:t>
          </a:r>
          <a:r>
            <a:rPr lang="sv-SE" sz="800" kern="1200" dirty="0" smtClean="0"/>
            <a:t> Instruments</a:t>
          </a:r>
          <a:endParaRPr lang="sv-SE" sz="800" kern="1200" dirty="0"/>
        </a:p>
      </dsp:txBody>
      <dsp:txXfrm>
        <a:off x="3620909" y="1781441"/>
        <a:ext cx="853774" cy="853774"/>
      </dsp:txXfrm>
    </dsp:sp>
    <dsp:sp modelId="{7648ED11-DBF7-418C-9FED-D7A27A213627}">
      <dsp:nvSpPr>
        <dsp:cNvPr id="0" name=""/>
        <dsp:cNvSpPr/>
      </dsp:nvSpPr>
      <dsp:spPr>
        <a:xfrm>
          <a:off x="3093203" y="3042714"/>
          <a:ext cx="873778" cy="830927"/>
        </a:xfrm>
        <a:prstGeom prst="ellipse">
          <a:avLst/>
        </a:prstGeom>
        <a:solidFill>
          <a:srgbClr val="C0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0" kern="1200" dirty="0" err="1" smtClean="0"/>
            <a:t>Policies</a:t>
          </a:r>
          <a:r>
            <a:rPr lang="sv-SE" sz="800" b="0" kern="1200" dirty="0" smtClean="0"/>
            <a:t> </a:t>
          </a:r>
          <a:r>
            <a:rPr lang="sv-SE" sz="800" b="0" kern="1200" dirty="0" err="1" smtClean="0"/>
            <a:t>procedures</a:t>
          </a:r>
          <a:r>
            <a:rPr lang="sv-SE" sz="800" b="0" kern="1200" dirty="0" smtClean="0"/>
            <a:t>, etc.</a:t>
          </a:r>
          <a:endParaRPr lang="sv-SE" sz="800" b="0" kern="1200" dirty="0"/>
        </a:p>
      </dsp:txBody>
      <dsp:txXfrm>
        <a:off x="3093203" y="3042714"/>
        <a:ext cx="873778" cy="830927"/>
      </dsp:txXfrm>
    </dsp:sp>
    <dsp:sp modelId="{65D79CF4-A935-4164-846A-B2C389A3D06D}">
      <dsp:nvSpPr>
        <dsp:cNvPr id="0" name=""/>
        <dsp:cNvSpPr/>
      </dsp:nvSpPr>
      <dsp:spPr>
        <a:xfrm>
          <a:off x="1862694" y="3587053"/>
          <a:ext cx="919635" cy="805434"/>
        </a:xfrm>
        <a:prstGeom prst="ellipse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0" kern="1200" dirty="0" err="1" smtClean="0"/>
            <a:t>Launch</a:t>
          </a:r>
          <a:r>
            <a:rPr lang="sv-SE" sz="800" b="0" kern="1200" dirty="0" smtClean="0"/>
            <a:t> of TQF</a:t>
          </a:r>
          <a:endParaRPr lang="sv-SE" sz="800" b="0" kern="1200" dirty="0"/>
        </a:p>
      </dsp:txBody>
      <dsp:txXfrm>
        <a:off x="1862694" y="3587053"/>
        <a:ext cx="919635" cy="805434"/>
      </dsp:txXfrm>
    </dsp:sp>
    <dsp:sp modelId="{AEF1F056-3478-4351-AED5-404C37032D59}">
      <dsp:nvSpPr>
        <dsp:cNvPr id="0" name=""/>
        <dsp:cNvSpPr/>
      </dsp:nvSpPr>
      <dsp:spPr>
        <a:xfrm>
          <a:off x="603506" y="3031291"/>
          <a:ext cx="853774" cy="853774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kern="1200" dirty="0" err="1" smtClean="0"/>
            <a:t>Existing</a:t>
          </a:r>
          <a:r>
            <a:rPr lang="sv-SE" sz="800" kern="1200" dirty="0" smtClean="0"/>
            <a:t> </a:t>
          </a:r>
          <a:r>
            <a:rPr lang="sv-SE" sz="800" kern="1200" dirty="0" err="1" smtClean="0"/>
            <a:t>Qualifications</a:t>
          </a:r>
          <a:endParaRPr lang="sv-SE" sz="800" kern="1200" dirty="0"/>
        </a:p>
      </dsp:txBody>
      <dsp:txXfrm>
        <a:off x="603506" y="3031291"/>
        <a:ext cx="853774" cy="853774"/>
      </dsp:txXfrm>
    </dsp:sp>
    <dsp:sp modelId="{419A20C6-7D5D-4247-B1E8-C7C2F6BE834C}">
      <dsp:nvSpPr>
        <dsp:cNvPr id="0" name=""/>
        <dsp:cNvSpPr/>
      </dsp:nvSpPr>
      <dsp:spPr>
        <a:xfrm>
          <a:off x="66954" y="1767648"/>
          <a:ext cx="891469" cy="881360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0" kern="1200" dirty="0" smtClean="0">
              <a:solidFill>
                <a:schemeClr val="bg1"/>
              </a:solidFill>
            </a:rPr>
            <a:t>New </a:t>
          </a:r>
          <a:r>
            <a:rPr lang="sv-SE" sz="800" b="0" kern="1200" dirty="0" err="1" smtClean="0">
              <a:solidFill>
                <a:schemeClr val="bg1"/>
              </a:solidFill>
            </a:rPr>
            <a:t>Qualifications</a:t>
          </a:r>
          <a:endParaRPr lang="sv-SE" sz="800" b="0" kern="1200" dirty="0">
            <a:solidFill>
              <a:schemeClr val="bg1"/>
            </a:solidFill>
          </a:endParaRPr>
        </a:p>
      </dsp:txBody>
      <dsp:txXfrm>
        <a:off x="66954" y="1767648"/>
        <a:ext cx="891469" cy="881360"/>
      </dsp:txXfrm>
    </dsp:sp>
    <dsp:sp modelId="{C7FECEF9-B005-4D75-BE19-0EAC5E4D1888}">
      <dsp:nvSpPr>
        <dsp:cNvPr id="0" name=""/>
        <dsp:cNvSpPr/>
      </dsp:nvSpPr>
      <dsp:spPr>
        <a:xfrm>
          <a:off x="589222" y="590827"/>
          <a:ext cx="882342" cy="735305"/>
        </a:xfrm>
        <a:prstGeom prst="ellipse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v-SE" sz="800" b="0" kern="1200" dirty="0" err="1" smtClean="0"/>
            <a:t>Quality</a:t>
          </a:r>
          <a:r>
            <a:rPr lang="sv-SE" sz="800" b="0" kern="1200" dirty="0" smtClean="0"/>
            <a:t> Assurance</a:t>
          </a:r>
          <a:endParaRPr lang="sv-SE" sz="800" b="0" kern="1200" dirty="0"/>
        </a:p>
      </dsp:txBody>
      <dsp:txXfrm>
        <a:off x="589222" y="590827"/>
        <a:ext cx="882342" cy="735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/>
          <a:lstStyle/>
          <a:p>
            <a:fld id="{7FAADA70-38EB-4BFD-8F15-583562BD1A16}" type="datetimeFigureOut">
              <a:rPr lang="sv-SE" smtClean="0"/>
              <a:pPr/>
              <a:t>2011-10-19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/>
          <a:lstStyle/>
          <a:p>
            <a:fld id="{04A480D3-F64B-451E-8A7C-9FE73CDE1100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watermark.jpg"/>
          <p:cNvPicPr>
            <a:picLocks noChangeAspect="1"/>
          </p:cNvPicPr>
          <p:nvPr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7700" y="2266950"/>
            <a:ext cx="5308600" cy="23241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0"/>
            <a:ext cx="9144000" cy="1157183"/>
          </a:xfrm>
          <a:prstGeom prst="rect">
            <a:avLst/>
          </a:prstGeom>
          <a:solidFill>
            <a:srgbClr val="102455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02455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5384" y="1921987"/>
            <a:ext cx="8575030" cy="63924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5384" y="2778571"/>
            <a:ext cx="8575030" cy="3341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-25572" y="984646"/>
            <a:ext cx="9195144" cy="362026"/>
          </a:xfrm>
          <a:prstGeom prst="rect">
            <a:avLst/>
          </a:prstGeom>
          <a:solidFill>
            <a:srgbClr val="008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0" y="6119676"/>
            <a:ext cx="9145491" cy="738324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698" y="56294"/>
            <a:ext cx="1647436" cy="6562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059" y="662715"/>
            <a:ext cx="20669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0" dirty="0" smtClean="0">
                <a:solidFill>
                  <a:srgbClr val="0081C2"/>
                </a:solidFill>
                <a:latin typeface="Arial Narrow"/>
                <a:cs typeface="Arial Narrow"/>
              </a:rPr>
              <a:t>This project is co</a:t>
            </a:r>
            <a:r>
              <a:rPr lang="en-US" sz="800" b="0" i="0" baseline="0" dirty="0" smtClean="0">
                <a:solidFill>
                  <a:srgbClr val="0081C2"/>
                </a:solidFill>
                <a:latin typeface="Arial Narrow"/>
                <a:cs typeface="Arial Narrow"/>
              </a:rPr>
              <a:t>-funded by the European Union and the Republic of Turkey</a:t>
            </a:r>
            <a:endParaRPr lang="en-US" sz="800" b="0" i="0" dirty="0">
              <a:solidFill>
                <a:srgbClr val="0081C2"/>
              </a:solidFill>
              <a:latin typeface="Arial Narrow"/>
              <a:cs typeface="Arial Narrow"/>
            </a:endParaRPr>
          </a:p>
        </p:txBody>
      </p:sp>
      <p:pic>
        <p:nvPicPr>
          <p:cNvPr id="11" name="Picture 10" descr="UYEP.eps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5313" y="402006"/>
            <a:ext cx="1175101" cy="514046"/>
          </a:xfrm>
          <a:prstGeom prst="rect">
            <a:avLst/>
          </a:prstGeom>
        </p:spPr>
      </p:pic>
      <p:pic>
        <p:nvPicPr>
          <p:cNvPr id="13" name="Picture 12" descr="CFCU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384" y="6219292"/>
            <a:ext cx="805220" cy="504068"/>
          </a:xfrm>
          <a:prstGeom prst="rect">
            <a:avLst/>
          </a:prstGeom>
        </p:spPr>
      </p:pic>
      <p:pic>
        <p:nvPicPr>
          <p:cNvPr id="15" name="Picture 14" descr="MYK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8643" y="6219292"/>
            <a:ext cx="1281771" cy="5040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0508" y="1018683"/>
            <a:ext cx="8379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i="0" kern="1200" dirty="0" smtClean="0">
                <a:solidFill>
                  <a:schemeClr val="tx1"/>
                </a:solidFill>
                <a:latin typeface="HelveticaOTF Medium"/>
                <a:ea typeface="+mn-ea"/>
                <a:cs typeface="HelveticaOTF Medium"/>
              </a:rPr>
              <a:t>Strengthening Vocational Qualifications Authority (VQA) and National Qualifications System (NQS) in Turkey</a:t>
            </a:r>
            <a:endParaRPr lang="en-US" sz="1200" b="0" i="0" dirty="0">
              <a:latin typeface="HelveticaOTF Medium"/>
              <a:cs typeface="HelveticaOTF Medium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102455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827584" y="1772816"/>
            <a:ext cx="7315200" cy="2595025"/>
          </a:xfrm>
        </p:spPr>
        <p:txBody>
          <a:bodyPr/>
          <a:lstStyle/>
          <a:p>
            <a:r>
              <a:rPr lang="sv-SE" dirty="0" err="1" smtClean="0"/>
              <a:t>Turkish</a:t>
            </a:r>
            <a:r>
              <a:rPr lang="sv-SE" dirty="0" smtClean="0"/>
              <a:t> </a:t>
            </a:r>
            <a:r>
              <a:rPr lang="sv-SE" dirty="0" err="1" smtClean="0"/>
              <a:t>Qualifications</a:t>
            </a:r>
            <a:r>
              <a:rPr lang="sv-SE" dirty="0" smtClean="0"/>
              <a:t> </a:t>
            </a:r>
            <a:r>
              <a:rPr lang="sv-SE" dirty="0" err="1" smtClean="0"/>
              <a:t>Framework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899592" y="4365104"/>
            <a:ext cx="3672408" cy="1144632"/>
          </a:xfrm>
        </p:spPr>
        <p:txBody>
          <a:bodyPr>
            <a:norm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21. </a:t>
            </a:r>
            <a:r>
              <a:rPr lang="sv-SE" b="1" dirty="0" err="1" smtClean="0">
                <a:solidFill>
                  <a:schemeClr val="bg1"/>
                </a:solidFill>
              </a:rPr>
              <a:t>October</a:t>
            </a:r>
            <a:r>
              <a:rPr lang="sv-SE" b="1" dirty="0" smtClean="0">
                <a:solidFill>
                  <a:schemeClr val="bg1"/>
                </a:solidFill>
              </a:rPr>
              <a:t> 2011</a:t>
            </a:r>
          </a:p>
          <a:p>
            <a:r>
              <a:rPr lang="sv-SE" sz="1100" dirty="0" smtClean="0">
                <a:solidFill>
                  <a:schemeClr val="bg1"/>
                </a:solidFill>
              </a:rPr>
              <a:t>Niels Haderup Kristensen, team </a:t>
            </a:r>
            <a:r>
              <a:rPr lang="sv-SE" sz="1100" dirty="0" err="1" smtClean="0">
                <a:solidFill>
                  <a:schemeClr val="bg1"/>
                </a:solidFill>
              </a:rPr>
              <a:t>leader</a:t>
            </a:r>
            <a:r>
              <a:rPr lang="sv-SE" sz="1100" dirty="0" smtClean="0">
                <a:solidFill>
                  <a:schemeClr val="bg1"/>
                </a:solidFill>
              </a:rPr>
              <a:t> UYEP</a:t>
            </a:r>
            <a:endParaRPr lang="sv-SE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Platshållare för innehåll 3"/>
          <p:cNvGraphicFramePr>
            <a:graphicFrameLocks/>
          </p:cNvGraphicFramePr>
          <p:nvPr/>
        </p:nvGraphicFramePr>
        <p:xfrm>
          <a:off x="3779912" y="1700808"/>
          <a:ext cx="4973687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ruta 3"/>
          <p:cNvSpPr txBox="1"/>
          <p:nvPr/>
        </p:nvSpPr>
        <p:spPr>
          <a:xfrm>
            <a:off x="395536" y="1801847"/>
            <a:ext cx="3240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21 April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 algn="just">
              <a:buFont typeface="Arial" pitchFamily="34" charset="0"/>
              <a:buChar char="•"/>
            </a:pPr>
            <a:r>
              <a:rPr lang="sv-SE" dirty="0" smtClean="0">
                <a:solidFill>
                  <a:schemeClr val="bg1"/>
                </a:solidFill>
              </a:rPr>
              <a:t>  policy </a:t>
            </a:r>
            <a:r>
              <a:rPr lang="sv-SE" dirty="0" err="1" smtClean="0">
                <a:solidFill>
                  <a:schemeClr val="bg1"/>
                </a:solidFill>
              </a:rPr>
              <a:t>papers</a:t>
            </a:r>
            <a:r>
              <a:rPr lang="sv-SE" dirty="0" smtClean="0">
                <a:solidFill>
                  <a:schemeClr val="bg1"/>
                </a:solidFill>
              </a:rPr>
              <a:t> setting </a:t>
            </a:r>
            <a:r>
              <a:rPr lang="sv-SE" dirty="0" err="1" smtClean="0">
                <a:solidFill>
                  <a:schemeClr val="bg1"/>
                </a:solidFill>
              </a:rPr>
              <a:t>criteria</a:t>
            </a:r>
            <a:r>
              <a:rPr lang="sv-SE" dirty="0" smtClean="0">
                <a:solidFill>
                  <a:schemeClr val="bg1"/>
                </a:solidFill>
              </a:rPr>
              <a:t> for design of new </a:t>
            </a:r>
            <a:r>
              <a:rPr lang="sv-SE" dirty="0" err="1" smtClean="0">
                <a:solidFill>
                  <a:schemeClr val="bg1"/>
                </a:solidFill>
              </a:rPr>
              <a:t>qualifications</a:t>
            </a:r>
            <a:endParaRPr lang="sv-SE" dirty="0" smtClean="0">
              <a:solidFill>
                <a:schemeClr val="bg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smtClean="0">
                <a:solidFill>
                  <a:schemeClr val="bg1"/>
                </a:solidFill>
              </a:rPr>
              <a:t>policy </a:t>
            </a:r>
            <a:r>
              <a:rPr lang="sv-SE" dirty="0" err="1" smtClean="0">
                <a:solidFill>
                  <a:schemeClr val="bg1"/>
                </a:solidFill>
              </a:rPr>
              <a:t>papers</a:t>
            </a:r>
            <a:r>
              <a:rPr lang="sv-SE" dirty="0" smtClean="0">
                <a:solidFill>
                  <a:schemeClr val="bg1"/>
                </a:solidFill>
              </a:rPr>
              <a:t> setting </a:t>
            </a:r>
            <a:r>
              <a:rPr lang="sv-SE" dirty="0" err="1" smtClean="0">
                <a:solidFill>
                  <a:schemeClr val="bg1"/>
                </a:solidFill>
              </a:rPr>
              <a:t>criteria</a:t>
            </a:r>
            <a:r>
              <a:rPr lang="sv-SE" dirty="0" smtClean="0">
                <a:solidFill>
                  <a:schemeClr val="bg1"/>
                </a:solidFill>
              </a:rPr>
              <a:t> for revision of </a:t>
            </a:r>
            <a:r>
              <a:rPr lang="sv-SE" dirty="0" err="1" smtClean="0">
                <a:solidFill>
                  <a:schemeClr val="bg1"/>
                </a:solidFill>
              </a:rPr>
              <a:t>existing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qualifications</a:t>
            </a:r>
            <a:endParaRPr lang="sv-S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/>
          </p:cNvGraphicFramePr>
          <p:nvPr/>
        </p:nvGraphicFramePr>
        <p:xfrm>
          <a:off x="3707904" y="1556792"/>
          <a:ext cx="543609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395536" y="1772816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27 April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survey</a:t>
            </a:r>
            <a:r>
              <a:rPr lang="sv-SE" dirty="0" smtClean="0">
                <a:solidFill>
                  <a:schemeClr val="bg1"/>
                </a:solidFill>
              </a:rPr>
              <a:t> report on </a:t>
            </a:r>
            <a:r>
              <a:rPr lang="sv-SE" dirty="0" err="1" smtClean="0">
                <a:solidFill>
                  <a:schemeClr val="bg1"/>
                </a:solidFill>
              </a:rPr>
              <a:t>existing</a:t>
            </a:r>
            <a:r>
              <a:rPr lang="sv-SE" dirty="0" smtClean="0">
                <a:solidFill>
                  <a:schemeClr val="bg1"/>
                </a:solidFill>
              </a:rPr>
              <a:t> QA </a:t>
            </a:r>
            <a:r>
              <a:rPr lang="sv-SE" dirty="0" err="1" smtClean="0">
                <a:solidFill>
                  <a:schemeClr val="bg1"/>
                </a:solidFill>
              </a:rPr>
              <a:t>arrangements</a:t>
            </a:r>
            <a:endParaRPr lang="sv-SE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smtClean="0">
                <a:solidFill>
                  <a:schemeClr val="bg1"/>
                </a:solidFill>
              </a:rPr>
              <a:t>a plan for </a:t>
            </a:r>
            <a:r>
              <a:rPr lang="sv-SE" dirty="0" err="1" smtClean="0">
                <a:solidFill>
                  <a:schemeClr val="bg1"/>
                </a:solidFill>
              </a:rPr>
              <a:t>improvement</a:t>
            </a:r>
            <a:r>
              <a:rPr lang="sv-SE" dirty="0" smtClean="0">
                <a:solidFill>
                  <a:schemeClr val="bg1"/>
                </a:solidFill>
              </a:rPr>
              <a:t> of QA </a:t>
            </a:r>
            <a:r>
              <a:rPr lang="sv-SE" dirty="0" err="1" smtClean="0">
                <a:solidFill>
                  <a:schemeClr val="bg1"/>
                </a:solidFill>
              </a:rPr>
              <a:t>arrangements</a:t>
            </a:r>
            <a:endParaRPr lang="sv-SE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4283968" y="1556792"/>
          <a:ext cx="4541639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ruta 5"/>
          <p:cNvSpPr txBox="1"/>
          <p:nvPr/>
        </p:nvSpPr>
        <p:spPr>
          <a:xfrm>
            <a:off x="395536" y="1772816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11 May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smtClean="0">
                <a:solidFill>
                  <a:schemeClr val="bg1"/>
                </a:solidFill>
              </a:rPr>
              <a:t>TQF White Paper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55576" y="4653136"/>
            <a:ext cx="7560840" cy="639242"/>
          </a:xfrm>
        </p:spPr>
        <p:txBody>
          <a:bodyPr>
            <a:normAutofit fontScale="90000"/>
          </a:bodyPr>
          <a:lstStyle/>
          <a:p>
            <a:r>
              <a:rPr lang="sv-SE" b="1" dirty="0" smtClean="0"/>
              <a:t>2. TQF </a:t>
            </a:r>
            <a:r>
              <a:rPr lang="sv-SE" b="1" dirty="0" err="1" smtClean="0"/>
              <a:t>Coordination</a:t>
            </a:r>
            <a:r>
              <a:rPr lang="sv-SE" b="1" dirty="0" smtClean="0"/>
              <a:t> </a:t>
            </a:r>
            <a:r>
              <a:rPr lang="sv-SE" b="1" dirty="0" smtClean="0"/>
              <a:t/>
            </a:r>
            <a:br>
              <a:rPr lang="sv-SE" b="1" dirty="0" smtClean="0"/>
            </a:br>
            <a:r>
              <a:rPr lang="sv-SE" b="1" dirty="0" smtClean="0"/>
              <a:t> </a:t>
            </a:r>
            <a:r>
              <a:rPr lang="sv-SE" b="1" dirty="0" smtClean="0"/>
              <a:t>   </a:t>
            </a:r>
            <a:r>
              <a:rPr lang="sv-SE" b="1" dirty="0" smtClean="0"/>
              <a:t>Arrangements</a:t>
            </a:r>
            <a:endParaRPr lang="sv-S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315913" y="1989138"/>
          <a:ext cx="8574087" cy="413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err="1" smtClean="0"/>
              <a:t>Selection</a:t>
            </a:r>
            <a:r>
              <a:rPr lang="sv-SE" dirty="0" smtClean="0"/>
              <a:t> </a:t>
            </a:r>
            <a:r>
              <a:rPr lang="sv-SE" dirty="0" err="1" smtClean="0"/>
              <a:t>criteria</a:t>
            </a:r>
            <a:r>
              <a:rPr lang="sv-SE" dirty="0" smtClean="0"/>
              <a:t>: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High-calibre</a:t>
            </a:r>
            <a:r>
              <a:rPr lang="sv-SE" dirty="0" smtClean="0"/>
              <a:t> </a:t>
            </a:r>
            <a:r>
              <a:rPr lang="sv-SE" dirty="0" err="1" smtClean="0"/>
              <a:t>indiv</a:t>
            </a:r>
            <a:r>
              <a:rPr lang="sv-SE" dirty="0" err="1" smtClean="0"/>
              <a:t>iduals</a:t>
            </a:r>
            <a:endParaRPr lang="sv-SE" dirty="0" smtClean="0"/>
          </a:p>
          <a:p>
            <a:r>
              <a:rPr lang="sv-SE" dirty="0" err="1" smtClean="0"/>
              <a:t>Experienced</a:t>
            </a:r>
            <a:r>
              <a:rPr lang="sv-SE" dirty="0" smtClean="0"/>
              <a:t> </a:t>
            </a:r>
            <a:r>
              <a:rPr lang="sv-SE" dirty="0" err="1" smtClean="0"/>
              <a:t>educationalists</a:t>
            </a:r>
            <a:endParaRPr lang="sv-SE" dirty="0" smtClean="0"/>
          </a:p>
          <a:p>
            <a:r>
              <a:rPr lang="sv-SE" dirty="0" err="1" smtClean="0"/>
              <a:t>Dedicated</a:t>
            </a:r>
            <a:r>
              <a:rPr lang="sv-SE" dirty="0" smtClean="0"/>
              <a:t> and </a:t>
            </a:r>
            <a:r>
              <a:rPr lang="sv-SE" dirty="0" err="1" smtClean="0"/>
              <a:t>motivated</a:t>
            </a:r>
            <a:r>
              <a:rPr lang="sv-SE" dirty="0" smtClean="0"/>
              <a:t> for NQF </a:t>
            </a:r>
            <a:r>
              <a:rPr lang="sv-SE" dirty="0" err="1" smtClean="0"/>
              <a:t>development</a:t>
            </a:r>
            <a:endParaRPr lang="sv-SE" dirty="0" smtClean="0"/>
          </a:p>
          <a:p>
            <a:r>
              <a:rPr lang="sv-SE" dirty="0" err="1" smtClean="0"/>
              <a:t>Full-time</a:t>
            </a:r>
            <a:r>
              <a:rPr lang="sv-SE" dirty="0" smtClean="0"/>
              <a:t> on NQF</a:t>
            </a:r>
          </a:p>
          <a:p>
            <a:r>
              <a:rPr lang="sv-SE" dirty="0" smtClean="0"/>
              <a:t>One from </a:t>
            </a:r>
            <a:r>
              <a:rPr lang="sv-SE" dirty="0" err="1" smtClean="0"/>
              <a:t>each</a:t>
            </a:r>
            <a:r>
              <a:rPr lang="sv-SE" dirty="0" smtClean="0"/>
              <a:t> (</a:t>
            </a:r>
            <a:r>
              <a:rPr lang="sv-SE" dirty="0" err="1" smtClean="0"/>
              <a:t>MoNE,CoHE</a:t>
            </a:r>
            <a:r>
              <a:rPr lang="sv-SE" dirty="0" smtClean="0"/>
              <a:t> and VQA)</a:t>
            </a:r>
            <a:endParaRPr lang="sv-SE" dirty="0" smtClean="0"/>
          </a:p>
          <a:p>
            <a:endParaRPr lang="sv-SE" dirty="0" smtClean="0"/>
          </a:p>
          <a:p>
            <a:r>
              <a:rPr lang="sv-SE" dirty="0" err="1" smtClean="0"/>
              <a:t>Back-up</a:t>
            </a:r>
            <a:r>
              <a:rPr lang="sv-SE" dirty="0" smtClean="0"/>
              <a:t> by less </a:t>
            </a:r>
            <a:r>
              <a:rPr lang="sv-SE" dirty="0" err="1" smtClean="0"/>
              <a:t>experienced</a:t>
            </a:r>
            <a:r>
              <a:rPr lang="sv-SE" dirty="0" smtClean="0"/>
              <a:t> </a:t>
            </a:r>
            <a:r>
              <a:rPr lang="sv-SE" dirty="0" err="1" smtClean="0"/>
              <a:t>professionals</a:t>
            </a:r>
            <a:r>
              <a:rPr lang="sv-SE" dirty="0" smtClean="0"/>
              <a:t> and administrative resources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68970" y="3284984"/>
            <a:ext cx="8575030" cy="639242"/>
          </a:xfrm>
        </p:spPr>
        <p:txBody>
          <a:bodyPr>
            <a:normAutofit fontScale="90000"/>
          </a:bodyPr>
          <a:lstStyle/>
          <a:p>
            <a:r>
              <a:rPr lang="sv-SE" dirty="0" smtClean="0"/>
              <a:t>3. EQF </a:t>
            </a:r>
            <a:r>
              <a:rPr lang="sv-SE" dirty="0" err="1" smtClean="0"/>
              <a:t>Referencing</a:t>
            </a:r>
            <a:r>
              <a:rPr lang="sv-SE" dirty="0" smtClean="0"/>
              <a:t> Report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2400" b="1" dirty="0" err="1" smtClean="0"/>
              <a:t>Criteria</a:t>
            </a:r>
            <a:r>
              <a:rPr lang="sv-SE" sz="2400" b="1" dirty="0" smtClean="0"/>
              <a:t> and </a:t>
            </a:r>
            <a:r>
              <a:rPr lang="sv-SE" sz="2400" b="1" dirty="0" err="1" smtClean="0"/>
              <a:t>procedures</a:t>
            </a:r>
            <a:r>
              <a:rPr lang="sv-SE" sz="2400" b="1" dirty="0" smtClean="0"/>
              <a:t/>
            </a:r>
            <a:br>
              <a:rPr lang="sv-SE" sz="2400" b="1" dirty="0" smtClean="0"/>
            </a:br>
            <a:r>
              <a:rPr lang="en-US" sz="2400" b="1" dirty="0" smtClean="0"/>
              <a:t>for referencing national qualifications levels to the EQF</a:t>
            </a:r>
            <a:endParaRPr lang="sv-SE" sz="24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02920" indent="-457200" algn="just">
              <a:buAutoNum type="arabicPeriod"/>
            </a:pPr>
            <a:r>
              <a:rPr lang="en-US" dirty="0" smtClean="0"/>
              <a:t>The </a:t>
            </a:r>
            <a:r>
              <a:rPr lang="en-US" dirty="0" smtClean="0"/>
              <a:t>responsibilities and/or legal competence of all relevant national bodies </a:t>
            </a:r>
            <a:r>
              <a:rPr lang="en-US" dirty="0" smtClean="0"/>
              <a:t>involved in </a:t>
            </a:r>
            <a:r>
              <a:rPr lang="en-US" dirty="0" smtClean="0"/>
              <a:t>the referencing process, including the National Coordination Point, are </a:t>
            </a:r>
            <a:r>
              <a:rPr lang="en-US" dirty="0" smtClean="0"/>
              <a:t>clearly determined </a:t>
            </a:r>
            <a:r>
              <a:rPr lang="en-US" dirty="0" smtClean="0"/>
              <a:t>and published by the competent public </a:t>
            </a:r>
            <a:r>
              <a:rPr lang="en-US" dirty="0" smtClean="0"/>
              <a:t>authorities.</a:t>
            </a:r>
          </a:p>
          <a:p>
            <a:pPr marL="502920" indent="-457200" algn="just">
              <a:buAutoNum type="arabicPeriod"/>
            </a:pPr>
            <a:r>
              <a:rPr lang="en-US" dirty="0" smtClean="0"/>
              <a:t>There </a:t>
            </a:r>
            <a:r>
              <a:rPr lang="en-US" dirty="0" smtClean="0"/>
              <a:t>is a clear and demonstrable link between the qualifications levels in the </a:t>
            </a:r>
            <a:r>
              <a:rPr lang="en-US" dirty="0" smtClean="0"/>
              <a:t>national qualifications </a:t>
            </a:r>
            <a:r>
              <a:rPr lang="en-US" dirty="0" smtClean="0"/>
              <a:t>framework or system and the level descriptors of the </a:t>
            </a:r>
            <a:r>
              <a:rPr lang="en-US" dirty="0" smtClean="0"/>
              <a:t>European </a:t>
            </a:r>
            <a:r>
              <a:rPr lang="sv-SE" dirty="0" err="1" smtClean="0"/>
              <a:t>Qualifications</a:t>
            </a:r>
            <a:r>
              <a:rPr lang="sv-SE" dirty="0" smtClean="0"/>
              <a:t> </a:t>
            </a:r>
            <a:r>
              <a:rPr lang="sv-SE" dirty="0" err="1" smtClean="0"/>
              <a:t>Framework</a:t>
            </a:r>
            <a:r>
              <a:rPr lang="sv-SE" dirty="0" smtClean="0"/>
              <a:t>.</a:t>
            </a:r>
          </a:p>
          <a:p>
            <a:pPr marL="502920" indent="-457200" algn="just">
              <a:buAutoNum type="arabicPeriod"/>
            </a:pPr>
            <a:r>
              <a:rPr lang="en-US" dirty="0" smtClean="0"/>
              <a:t>The </a:t>
            </a:r>
            <a:r>
              <a:rPr lang="en-US" dirty="0" smtClean="0"/>
              <a:t>national qualifications framework or system and its qualifications are based on </a:t>
            </a:r>
            <a:r>
              <a:rPr lang="en-US" dirty="0" smtClean="0"/>
              <a:t>the principle </a:t>
            </a:r>
            <a:r>
              <a:rPr lang="en-US" dirty="0" smtClean="0"/>
              <a:t>and objective of learning outcomes and linked to arrangements for validation </a:t>
            </a:r>
            <a:r>
              <a:rPr lang="en-US" dirty="0" smtClean="0"/>
              <a:t>of non-formal </a:t>
            </a:r>
            <a:r>
              <a:rPr lang="en-US" dirty="0" smtClean="0"/>
              <a:t>and informal learning and, where these exist, to credit systems.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15384" y="1556793"/>
            <a:ext cx="8575030" cy="4562884"/>
          </a:xfrm>
        </p:spPr>
        <p:txBody>
          <a:bodyPr/>
          <a:lstStyle/>
          <a:p>
            <a:pPr algn="just">
              <a:buNone/>
            </a:pPr>
            <a:r>
              <a:rPr lang="sv-SE" dirty="0" smtClean="0"/>
              <a:t>4. </a:t>
            </a:r>
            <a:r>
              <a:rPr lang="en-US" dirty="0" smtClean="0"/>
              <a:t>The procedures for inclusion of qualifications in the national qualifications </a:t>
            </a:r>
            <a:r>
              <a:rPr lang="en-US" dirty="0" smtClean="0"/>
              <a:t>framework or </a:t>
            </a:r>
            <a:r>
              <a:rPr lang="en-US" dirty="0" smtClean="0"/>
              <a:t>for describing the place of qualifications in the national qualification system </a:t>
            </a:r>
            <a:r>
              <a:rPr lang="en-US" dirty="0" smtClean="0"/>
              <a:t>are </a:t>
            </a:r>
            <a:r>
              <a:rPr lang="sv-SE" dirty="0" smtClean="0"/>
              <a:t>transparent.</a:t>
            </a:r>
          </a:p>
          <a:p>
            <a:pPr algn="just">
              <a:buNone/>
            </a:pPr>
            <a:r>
              <a:rPr lang="sv-SE" dirty="0" smtClean="0"/>
              <a:t>5. </a:t>
            </a:r>
            <a:r>
              <a:rPr lang="en-US" dirty="0" smtClean="0"/>
              <a:t>The national quality assurance system(s) for education and training refer (s) to </a:t>
            </a:r>
            <a:r>
              <a:rPr lang="en-US" dirty="0" smtClean="0"/>
              <a:t>the national </a:t>
            </a:r>
            <a:r>
              <a:rPr lang="en-US" dirty="0" smtClean="0"/>
              <a:t>qualifications framework or system and are consistent with the </a:t>
            </a:r>
            <a:r>
              <a:rPr lang="en-US" dirty="0" smtClean="0"/>
              <a:t>relevant European </a:t>
            </a:r>
            <a:r>
              <a:rPr lang="en-US" dirty="0" smtClean="0"/>
              <a:t>principles and guidelines (as indicated in annex 3 of the Recommendation</a:t>
            </a:r>
            <a:r>
              <a:rPr lang="en-US" dirty="0" smtClean="0"/>
              <a:t>).</a:t>
            </a:r>
          </a:p>
          <a:p>
            <a:pPr algn="just">
              <a:buNone/>
            </a:pPr>
            <a:r>
              <a:rPr lang="sv-SE" dirty="0" smtClean="0"/>
              <a:t>6. </a:t>
            </a:r>
            <a:r>
              <a:rPr lang="en-US" dirty="0" smtClean="0"/>
              <a:t>The referencing process shall include the stated agreement of the relevant </a:t>
            </a:r>
            <a:r>
              <a:rPr lang="en-US" dirty="0" smtClean="0"/>
              <a:t>quality </a:t>
            </a:r>
            <a:r>
              <a:rPr lang="sv-SE" dirty="0" err="1" smtClean="0"/>
              <a:t>assurance</a:t>
            </a:r>
            <a:r>
              <a:rPr lang="sv-SE" dirty="0" smtClean="0"/>
              <a:t> </a:t>
            </a:r>
            <a:r>
              <a:rPr lang="sv-SE" dirty="0" err="1" smtClean="0"/>
              <a:t>bodies</a:t>
            </a:r>
            <a:r>
              <a:rPr lang="sv-SE" dirty="0" smtClean="0"/>
              <a:t>.</a:t>
            </a:r>
          </a:p>
          <a:p>
            <a:pPr>
              <a:buNone/>
            </a:pPr>
            <a:r>
              <a:rPr lang="sv-SE" dirty="0" smtClean="0"/>
              <a:t>7. </a:t>
            </a:r>
            <a:r>
              <a:rPr lang="en-US" dirty="0" smtClean="0"/>
              <a:t>The referencing process shall involve international experts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sv-S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15384" y="1700809"/>
            <a:ext cx="8575030" cy="4418868"/>
          </a:xfrm>
        </p:spPr>
        <p:txBody>
          <a:bodyPr>
            <a:normAutofit/>
          </a:bodyPr>
          <a:lstStyle/>
          <a:p>
            <a:pPr algn="just"/>
            <a:r>
              <a:rPr lang="sv-SE" dirty="0" smtClean="0"/>
              <a:t>9. </a:t>
            </a:r>
            <a:r>
              <a:rPr lang="en-US" dirty="0" smtClean="0"/>
              <a:t>The official EQF platform shall maintain a public listing of member states that </a:t>
            </a:r>
            <a:r>
              <a:rPr lang="en-US" dirty="0" smtClean="0"/>
              <a:t>have confirmed </a:t>
            </a:r>
            <a:r>
              <a:rPr lang="en-US" dirty="0" smtClean="0"/>
              <a:t>that they have completed the referencing process, including links to </a:t>
            </a:r>
            <a:r>
              <a:rPr lang="en-US" dirty="0" smtClean="0"/>
              <a:t>completed </a:t>
            </a:r>
            <a:r>
              <a:rPr lang="sv-SE" dirty="0" err="1" smtClean="0"/>
              <a:t>referencing</a:t>
            </a:r>
            <a:r>
              <a:rPr lang="sv-SE" dirty="0" smtClean="0"/>
              <a:t> </a:t>
            </a:r>
            <a:r>
              <a:rPr lang="sv-SE" dirty="0" smtClean="0"/>
              <a:t>reports.</a:t>
            </a:r>
          </a:p>
          <a:p>
            <a:pPr algn="just">
              <a:buNone/>
            </a:pPr>
            <a:r>
              <a:rPr lang="en-US" dirty="0" smtClean="0"/>
              <a:t>10. Following the referencing process, and in line with the timelines set in </a:t>
            </a:r>
            <a:r>
              <a:rPr lang="en-US" dirty="0" smtClean="0"/>
              <a:t>the </a:t>
            </a:r>
            <a:r>
              <a:rPr lang="sv-SE" dirty="0" err="1" smtClean="0"/>
              <a:t>Recommendation</a:t>
            </a:r>
            <a:r>
              <a:rPr lang="sv-SE" dirty="0" smtClean="0"/>
              <a:t>, all new </a:t>
            </a:r>
            <a:r>
              <a:rPr lang="sv-SE" dirty="0" err="1" smtClean="0"/>
              <a:t>qualification</a:t>
            </a:r>
            <a:r>
              <a:rPr lang="sv-SE" dirty="0" smtClean="0"/>
              <a:t> </a:t>
            </a:r>
            <a:r>
              <a:rPr lang="sv-SE" dirty="0" err="1" smtClean="0"/>
              <a:t>certificates</a:t>
            </a:r>
            <a:r>
              <a:rPr lang="sv-SE" dirty="0" smtClean="0"/>
              <a:t>, </a:t>
            </a:r>
            <a:r>
              <a:rPr lang="sv-SE" dirty="0" err="1" smtClean="0"/>
              <a:t>diplomas</a:t>
            </a:r>
            <a:r>
              <a:rPr lang="sv-SE" dirty="0" smtClean="0"/>
              <a:t> and Europass </a:t>
            </a:r>
            <a:r>
              <a:rPr lang="sv-SE" dirty="0" err="1" smtClean="0"/>
              <a:t>documents</a:t>
            </a:r>
            <a:r>
              <a:rPr lang="sv-SE" dirty="0" smtClean="0"/>
              <a:t> </a:t>
            </a:r>
            <a:r>
              <a:rPr lang="en-US" dirty="0" smtClean="0"/>
              <a:t>issued </a:t>
            </a:r>
            <a:r>
              <a:rPr lang="en-US" dirty="0" smtClean="0"/>
              <a:t>by the competent authorities contain a clear reference, by way of </a:t>
            </a:r>
            <a:r>
              <a:rPr lang="en-US" dirty="0" smtClean="0"/>
              <a:t>national qualifications </a:t>
            </a:r>
            <a:r>
              <a:rPr lang="en-US" dirty="0" smtClean="0"/>
              <a:t>systems, to the appropriate European Qualifications Framework level.</a:t>
            </a:r>
            <a:endParaRPr lang="sv-S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575030" cy="3168352"/>
          </a:xfrm>
        </p:spPr>
        <p:txBody>
          <a:bodyPr>
            <a:normAutofit/>
          </a:bodyPr>
          <a:lstStyle/>
          <a:p>
            <a:r>
              <a:rPr lang="sv-SE" sz="3100" b="1" dirty="0" smtClean="0">
                <a:solidFill>
                  <a:schemeClr val="bg1"/>
                </a:solidFill>
              </a:rPr>
              <a:t>1. </a:t>
            </a:r>
            <a:r>
              <a:rPr lang="sv-SE" sz="3100" b="1" dirty="0" err="1" smtClean="0">
                <a:solidFill>
                  <a:schemeClr val="bg1"/>
                </a:solidFill>
              </a:rPr>
              <a:t>Concept</a:t>
            </a:r>
            <a:r>
              <a:rPr lang="sv-SE" sz="3100" b="1" dirty="0" smtClean="0">
                <a:solidFill>
                  <a:schemeClr val="bg1"/>
                </a:solidFill>
              </a:rPr>
              <a:t>  Papers, </a:t>
            </a:r>
            <a:r>
              <a:rPr lang="sv-SE" sz="3100" b="1" dirty="0" err="1" smtClean="0">
                <a:solidFill>
                  <a:schemeClr val="bg1"/>
                </a:solidFill>
              </a:rPr>
              <a:t>their</a:t>
            </a:r>
            <a:r>
              <a:rPr lang="sv-SE" sz="3100" b="1" dirty="0" smtClean="0">
                <a:solidFill>
                  <a:schemeClr val="bg1"/>
                </a:solidFill>
              </a:rPr>
              <a:t> </a:t>
            </a:r>
            <a:r>
              <a:rPr lang="sv-SE" sz="3100" b="1" dirty="0" err="1" smtClean="0">
                <a:solidFill>
                  <a:schemeClr val="bg1"/>
                </a:solidFill>
              </a:rPr>
              <a:t>development</a:t>
            </a:r>
            <a:r>
              <a:rPr lang="sv-SE" sz="3100" b="1" dirty="0" smtClean="0">
                <a:solidFill>
                  <a:schemeClr val="bg1"/>
                </a:solidFill>
              </a:rPr>
              <a:t>  and </a:t>
            </a:r>
            <a:r>
              <a:rPr lang="sv-SE" sz="3100" b="1" dirty="0" smtClean="0">
                <a:solidFill>
                  <a:schemeClr val="bg1"/>
                </a:solidFill>
              </a:rPr>
              <a:t> </a:t>
            </a:r>
            <a:r>
              <a:rPr lang="sv-SE" sz="3100" b="1" dirty="0" smtClean="0">
                <a:solidFill>
                  <a:schemeClr val="bg1"/>
                </a:solidFill>
              </a:rPr>
              <a:t> </a:t>
            </a:r>
            <a:br>
              <a:rPr lang="sv-SE" sz="3100" b="1" dirty="0" smtClean="0">
                <a:solidFill>
                  <a:schemeClr val="bg1"/>
                </a:solidFill>
              </a:rPr>
            </a:br>
            <a:r>
              <a:rPr lang="sv-SE" sz="3100" b="1" dirty="0" smtClean="0">
                <a:solidFill>
                  <a:schemeClr val="bg1"/>
                </a:solidFill>
              </a:rPr>
              <a:t/>
            </a:r>
            <a:br>
              <a:rPr lang="sv-SE" sz="3100" b="1" dirty="0" smtClean="0">
                <a:solidFill>
                  <a:schemeClr val="bg1"/>
                </a:solidFill>
              </a:rPr>
            </a:br>
            <a:r>
              <a:rPr lang="sv-SE" sz="3100" b="1" dirty="0" smtClean="0">
                <a:solidFill>
                  <a:schemeClr val="bg1"/>
                </a:solidFill>
              </a:rPr>
              <a:t>    </a:t>
            </a:r>
            <a:r>
              <a:rPr lang="sv-SE" sz="3100" b="1" dirty="0" err="1" smtClean="0">
                <a:solidFill>
                  <a:schemeClr val="bg1"/>
                </a:solidFill>
              </a:rPr>
              <a:t>approval</a:t>
            </a:r>
            <a:r>
              <a:rPr lang="sv-SE" sz="3100" b="1" dirty="0" smtClean="0">
                <a:solidFill>
                  <a:schemeClr val="bg1"/>
                </a:solidFill>
              </a:rPr>
              <a:t> </a:t>
            </a:r>
            <a:r>
              <a:rPr lang="sv-SE" sz="3100" b="1" dirty="0" smtClean="0">
                <a:solidFill>
                  <a:schemeClr val="bg1"/>
                </a:solidFill>
              </a:rPr>
              <a:t>process</a:t>
            </a:r>
            <a:r>
              <a:rPr lang="sv-SE" b="1" dirty="0" smtClean="0">
                <a:solidFill>
                  <a:schemeClr val="bg1"/>
                </a:solidFill>
              </a:rPr>
              <a:t/>
            </a:r>
            <a:br>
              <a:rPr lang="sv-SE" b="1" dirty="0" smtClean="0">
                <a:solidFill>
                  <a:schemeClr val="bg1"/>
                </a:solidFill>
              </a:rPr>
            </a:b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Notes on </a:t>
            </a:r>
            <a:r>
              <a:rPr lang="sv-SE" dirty="0" err="1" smtClean="0"/>
              <a:t>concept</a:t>
            </a:r>
            <a:r>
              <a:rPr lang="sv-SE" dirty="0" smtClean="0"/>
              <a:t> </a:t>
            </a:r>
            <a:r>
              <a:rPr lang="sv-SE" dirty="0" err="1" smtClean="0"/>
              <a:t>development</a:t>
            </a:r>
            <a:endParaRPr lang="sv-SE" dirty="0"/>
          </a:p>
        </p:txBody>
      </p:sp>
      <p:sp>
        <p:nvSpPr>
          <p:cNvPr id="4" name="Rektangel 3"/>
          <p:cNvSpPr/>
          <p:nvPr/>
        </p:nvSpPr>
        <p:spPr>
          <a:xfrm>
            <a:off x="467544" y="2996952"/>
            <a:ext cx="6840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sv-SE" b="1" dirty="0" err="1" smtClean="0">
                <a:solidFill>
                  <a:schemeClr val="bg1"/>
                </a:solidFill>
              </a:rPr>
              <a:t>Clarity</a:t>
            </a:r>
            <a:r>
              <a:rPr lang="sv-SE" b="1" dirty="0" smtClean="0">
                <a:solidFill>
                  <a:schemeClr val="bg1"/>
                </a:solidFill>
              </a:rPr>
              <a:t> needed </a:t>
            </a:r>
            <a:r>
              <a:rPr lang="sv-SE" b="1" dirty="0" err="1" smtClean="0">
                <a:solidFill>
                  <a:schemeClr val="bg1"/>
                </a:solidFill>
              </a:rPr>
              <a:t>regarding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Who are the </a:t>
            </a:r>
            <a:r>
              <a:rPr lang="sv-SE" dirty="0" err="1" smtClean="0">
                <a:solidFill>
                  <a:schemeClr val="bg1"/>
                </a:solidFill>
              </a:rPr>
              <a:t>owners</a:t>
            </a:r>
            <a:r>
              <a:rPr lang="sv-SE" dirty="0" smtClean="0">
                <a:solidFill>
                  <a:schemeClr val="bg1"/>
                </a:solidFill>
              </a:rPr>
              <a:t>?</a:t>
            </a:r>
          </a:p>
          <a:p>
            <a:r>
              <a:rPr lang="sv-SE" dirty="0" err="1" smtClean="0">
                <a:solidFill>
                  <a:schemeClr val="bg1"/>
                </a:solidFill>
              </a:rPr>
              <a:t>What</a:t>
            </a:r>
            <a:r>
              <a:rPr lang="sv-SE" dirty="0" smtClean="0">
                <a:solidFill>
                  <a:schemeClr val="bg1"/>
                </a:solidFill>
              </a:rPr>
              <a:t> is the </a:t>
            </a:r>
            <a:r>
              <a:rPr lang="sv-SE" dirty="0" err="1" smtClean="0">
                <a:solidFill>
                  <a:schemeClr val="bg1"/>
                </a:solidFill>
              </a:rPr>
              <a:t>development</a:t>
            </a:r>
            <a:r>
              <a:rPr lang="sv-SE" dirty="0" smtClean="0">
                <a:solidFill>
                  <a:schemeClr val="bg1"/>
                </a:solidFill>
              </a:rPr>
              <a:t> task?</a:t>
            </a:r>
          </a:p>
          <a:p>
            <a:r>
              <a:rPr lang="sv-SE" dirty="0" err="1" smtClean="0">
                <a:solidFill>
                  <a:schemeClr val="bg1"/>
                </a:solidFill>
              </a:rPr>
              <a:t>Which</a:t>
            </a:r>
            <a:r>
              <a:rPr lang="sv-SE" dirty="0" smtClean="0">
                <a:solidFill>
                  <a:schemeClr val="bg1"/>
                </a:solidFill>
              </a:rPr>
              <a:t> team </a:t>
            </a:r>
            <a:r>
              <a:rPr lang="sv-SE" dirty="0" err="1" smtClean="0">
                <a:solidFill>
                  <a:schemeClr val="bg1"/>
                </a:solidFill>
              </a:rPr>
              <a:t>will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undertake</a:t>
            </a:r>
            <a:r>
              <a:rPr lang="sv-SE" dirty="0" smtClean="0">
                <a:solidFill>
                  <a:schemeClr val="bg1"/>
                </a:solidFill>
              </a:rPr>
              <a:t> the </a:t>
            </a:r>
            <a:r>
              <a:rPr lang="sv-SE" dirty="0" err="1" smtClean="0">
                <a:solidFill>
                  <a:schemeClr val="bg1"/>
                </a:solidFill>
              </a:rPr>
              <a:t>development</a:t>
            </a:r>
            <a:r>
              <a:rPr lang="sv-SE" dirty="0" smtClean="0">
                <a:solidFill>
                  <a:schemeClr val="bg1"/>
                </a:solidFill>
              </a:rPr>
              <a:t> task?</a:t>
            </a:r>
          </a:p>
          <a:p>
            <a:r>
              <a:rPr lang="sv-SE" dirty="0" err="1" smtClean="0">
                <a:solidFill>
                  <a:schemeClr val="bg1"/>
                </a:solidFill>
              </a:rPr>
              <a:t>How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does</a:t>
            </a:r>
            <a:r>
              <a:rPr lang="sv-SE" dirty="0" smtClean="0">
                <a:solidFill>
                  <a:schemeClr val="bg1"/>
                </a:solidFill>
              </a:rPr>
              <a:t> the </a:t>
            </a:r>
            <a:r>
              <a:rPr lang="sv-SE" dirty="0" err="1" smtClean="0">
                <a:solidFill>
                  <a:schemeClr val="bg1"/>
                </a:solidFill>
              </a:rPr>
              <a:t>project</a:t>
            </a:r>
            <a:r>
              <a:rPr lang="sv-SE" dirty="0" smtClean="0">
                <a:solidFill>
                  <a:schemeClr val="bg1"/>
                </a:solidFill>
              </a:rPr>
              <a:t> support </a:t>
            </a:r>
            <a:r>
              <a:rPr lang="sv-SE" dirty="0" err="1" smtClean="0">
                <a:solidFill>
                  <a:schemeClr val="bg1"/>
                </a:solidFill>
              </a:rPr>
              <a:t>development</a:t>
            </a:r>
            <a:r>
              <a:rPr lang="sv-SE" dirty="0" smtClean="0">
                <a:solidFill>
                  <a:schemeClr val="bg1"/>
                </a:solidFill>
              </a:rPr>
              <a:t> best?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575030" cy="639242"/>
          </a:xfrm>
        </p:spPr>
        <p:txBody>
          <a:bodyPr>
            <a:normAutofit fontScale="90000"/>
          </a:bodyPr>
          <a:lstStyle/>
          <a:p>
            <a:r>
              <a:rPr lang="sv-SE" dirty="0" smtClean="0"/>
              <a:t>TQF </a:t>
            </a:r>
            <a:r>
              <a:rPr lang="sv-SE" dirty="0" err="1" smtClean="0"/>
              <a:t>Concept</a:t>
            </a:r>
            <a:r>
              <a:rPr lang="sv-SE" dirty="0" smtClean="0"/>
              <a:t> Papers</a:t>
            </a:r>
            <a:endParaRPr lang="sv-SE" dirty="0"/>
          </a:p>
        </p:txBody>
      </p:sp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3851920" y="2060849"/>
          <a:ext cx="5038494" cy="4058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611560" y="2420888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28 November 2011</a:t>
            </a:r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Report, </a:t>
            </a:r>
            <a:r>
              <a:rPr lang="sv-SE" dirty="0" err="1" smtClean="0">
                <a:solidFill>
                  <a:schemeClr val="bg1"/>
                </a:solidFill>
              </a:rPr>
              <a:t>containing</a:t>
            </a:r>
            <a:r>
              <a:rPr lang="sv-SE" dirty="0" smtClean="0">
                <a:solidFill>
                  <a:schemeClr val="bg1"/>
                </a:solidFill>
              </a:rPr>
              <a:t> a </a:t>
            </a:r>
            <a:r>
              <a:rPr lang="sv-SE" dirty="0" err="1" smtClean="0">
                <a:solidFill>
                  <a:schemeClr val="bg1"/>
                </a:solidFill>
              </a:rPr>
              <a:t>summary</a:t>
            </a:r>
            <a:r>
              <a:rPr lang="sv-SE" dirty="0" smtClean="0">
                <a:solidFill>
                  <a:schemeClr val="bg1"/>
                </a:solidFill>
              </a:rPr>
              <a:t> of the </a:t>
            </a:r>
            <a:r>
              <a:rPr lang="sv-SE" dirty="0" err="1" smtClean="0">
                <a:solidFill>
                  <a:schemeClr val="bg1"/>
                </a:solidFill>
              </a:rPr>
              <a:t>decisions</a:t>
            </a:r>
            <a:r>
              <a:rPr lang="sv-SE" dirty="0" smtClean="0">
                <a:solidFill>
                  <a:schemeClr val="bg1"/>
                </a:solidFill>
              </a:rPr>
              <a:t>, </a:t>
            </a:r>
            <a:r>
              <a:rPr lang="sv-SE" dirty="0" err="1" smtClean="0">
                <a:solidFill>
                  <a:schemeClr val="bg1"/>
                </a:solidFill>
              </a:rPr>
              <a:t>indentification</a:t>
            </a:r>
            <a:r>
              <a:rPr lang="sv-SE" dirty="0" smtClean="0">
                <a:solidFill>
                  <a:schemeClr val="bg1"/>
                </a:solidFill>
              </a:rPr>
              <a:t> of gaps in the national policy </a:t>
            </a:r>
            <a:r>
              <a:rPr lang="sv-SE" dirty="0" err="1" smtClean="0">
                <a:solidFill>
                  <a:schemeClr val="bg1"/>
                </a:solidFill>
              </a:rPr>
              <a:t>related</a:t>
            </a:r>
            <a:r>
              <a:rPr lang="sv-SE" dirty="0" smtClean="0">
                <a:solidFill>
                  <a:schemeClr val="bg1"/>
                </a:solidFill>
              </a:rPr>
              <a:t> to TQF</a:t>
            </a:r>
            <a:endParaRPr lang="sv-S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3851920" y="1628800"/>
          <a:ext cx="5038080" cy="4202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467544" y="1844824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13 </a:t>
            </a:r>
            <a:r>
              <a:rPr lang="sv-SE" dirty="0" err="1" smtClean="0">
                <a:solidFill>
                  <a:schemeClr val="bg1"/>
                </a:solidFill>
              </a:rPr>
              <a:t>January</a:t>
            </a:r>
            <a:r>
              <a:rPr lang="sv-SE" dirty="0" smtClean="0">
                <a:solidFill>
                  <a:schemeClr val="bg1"/>
                </a:solidFill>
              </a:rPr>
              <a:t>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 algn="just"/>
            <a:r>
              <a:rPr lang="sv-SE" dirty="0" err="1" smtClean="0">
                <a:solidFill>
                  <a:schemeClr val="bg1"/>
                </a:solidFill>
              </a:rPr>
              <a:t>Summary</a:t>
            </a:r>
            <a:r>
              <a:rPr lang="sv-SE" dirty="0" smtClean="0">
                <a:solidFill>
                  <a:schemeClr val="bg1"/>
                </a:solidFill>
              </a:rPr>
              <a:t> of </a:t>
            </a:r>
            <a:r>
              <a:rPr lang="sv-SE" dirty="0" err="1" smtClean="0">
                <a:solidFill>
                  <a:schemeClr val="bg1"/>
                </a:solidFill>
              </a:rPr>
              <a:t>decision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proposals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re</a:t>
            </a:r>
            <a:r>
              <a:rPr lang="sv-SE" dirty="0" smtClean="0">
                <a:solidFill>
                  <a:schemeClr val="bg1"/>
                </a:solidFill>
              </a:rPr>
              <a:t>. </a:t>
            </a:r>
            <a:r>
              <a:rPr lang="sv-SE" dirty="0" err="1" smtClean="0">
                <a:solidFill>
                  <a:schemeClr val="bg1"/>
                </a:solidFill>
              </a:rPr>
              <a:t>Framework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architechture</a:t>
            </a:r>
            <a:r>
              <a:rPr lang="sv-SE" dirty="0" smtClean="0">
                <a:solidFill>
                  <a:schemeClr val="bg1"/>
                </a:solidFill>
              </a:rPr>
              <a:t>, definitions of key </a:t>
            </a:r>
            <a:r>
              <a:rPr lang="sv-SE" dirty="0" err="1" smtClean="0">
                <a:solidFill>
                  <a:schemeClr val="bg1"/>
                </a:solidFill>
              </a:rPr>
              <a:t>terminology</a:t>
            </a:r>
            <a:r>
              <a:rPr lang="sv-SE" dirty="0" smtClean="0">
                <a:solidFill>
                  <a:schemeClr val="bg1"/>
                </a:solidFill>
              </a:rPr>
              <a:t>, </a:t>
            </a:r>
            <a:r>
              <a:rPr lang="sv-SE" dirty="0" err="1" smtClean="0">
                <a:solidFill>
                  <a:schemeClr val="bg1"/>
                </a:solidFill>
              </a:rPr>
              <a:t>conceptual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base</a:t>
            </a:r>
            <a:r>
              <a:rPr lang="sv-SE" dirty="0" smtClean="0">
                <a:solidFill>
                  <a:schemeClr val="bg1"/>
                </a:solidFill>
              </a:rPr>
              <a:t> of TQF – </a:t>
            </a:r>
            <a:r>
              <a:rPr lang="sv-SE" dirty="0" err="1" smtClean="0">
                <a:solidFill>
                  <a:schemeClr val="bg1"/>
                </a:solidFill>
              </a:rPr>
              <a:t>inluding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understanding</a:t>
            </a:r>
            <a:r>
              <a:rPr lang="sv-SE" dirty="0" smtClean="0">
                <a:solidFill>
                  <a:schemeClr val="bg1"/>
                </a:solidFill>
              </a:rPr>
              <a:t> of </a:t>
            </a:r>
            <a:r>
              <a:rPr lang="sv-SE" dirty="0" err="1" smtClean="0">
                <a:solidFill>
                  <a:schemeClr val="bg1"/>
                </a:solidFill>
              </a:rPr>
              <a:t>learning</a:t>
            </a: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outcomes</a:t>
            </a:r>
            <a:r>
              <a:rPr lang="sv-SE" dirty="0" smtClean="0"/>
              <a:t> 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3635896" y="1484784"/>
          <a:ext cx="525410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395536" y="1772816"/>
            <a:ext cx="3240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17 </a:t>
            </a:r>
            <a:r>
              <a:rPr lang="sv-SE" dirty="0" err="1" smtClean="0">
                <a:solidFill>
                  <a:schemeClr val="bg1"/>
                </a:solidFill>
              </a:rPr>
              <a:t>February</a:t>
            </a:r>
            <a:r>
              <a:rPr lang="sv-SE" dirty="0" smtClean="0">
                <a:solidFill>
                  <a:schemeClr val="bg1"/>
                </a:solidFill>
              </a:rPr>
              <a:t>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 algn="just"/>
            <a:r>
              <a:rPr lang="sv-SE" dirty="0" err="1" smtClean="0">
                <a:solidFill>
                  <a:schemeClr val="bg1"/>
                </a:solidFill>
              </a:rPr>
              <a:t>Finalised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model</a:t>
            </a:r>
            <a:r>
              <a:rPr lang="sv-SE" dirty="0" smtClean="0">
                <a:solidFill>
                  <a:schemeClr val="bg1"/>
                </a:solidFill>
              </a:rPr>
              <a:t> of </a:t>
            </a:r>
            <a:r>
              <a:rPr lang="sv-SE" dirty="0" err="1" smtClean="0">
                <a:solidFill>
                  <a:schemeClr val="bg1"/>
                </a:solidFill>
              </a:rPr>
              <a:t>framework</a:t>
            </a:r>
            <a:r>
              <a:rPr lang="sv-SE" dirty="0" smtClean="0">
                <a:solidFill>
                  <a:schemeClr val="bg1"/>
                </a:solidFill>
              </a:rPr>
              <a:t> instruments:</a:t>
            </a:r>
          </a:p>
          <a:p>
            <a:pPr algn="just">
              <a:buFont typeface="Arial" pitchFamily="34" charset="0"/>
              <a:buChar char="•"/>
            </a:pPr>
            <a:r>
              <a:rPr lang="sv-SE" dirty="0" err="1" smtClean="0">
                <a:solidFill>
                  <a:schemeClr val="bg1"/>
                </a:solidFill>
              </a:rPr>
              <a:t>Level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structure</a:t>
            </a:r>
            <a:r>
              <a:rPr lang="sv-SE" dirty="0" smtClean="0">
                <a:solidFill>
                  <a:schemeClr val="bg1"/>
                </a:solidFill>
              </a:rPr>
              <a:t> and </a:t>
            </a:r>
            <a:r>
              <a:rPr lang="sv-SE" dirty="0" err="1" smtClean="0">
                <a:solidFill>
                  <a:schemeClr val="bg1"/>
                </a:solidFill>
              </a:rPr>
              <a:t>level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descriptors</a:t>
            </a:r>
            <a:endParaRPr lang="sv-SE" dirty="0" smtClean="0">
              <a:solidFill>
                <a:schemeClr val="bg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sv-SE" dirty="0" err="1" smtClean="0">
                <a:solidFill>
                  <a:schemeClr val="bg1"/>
                </a:solidFill>
              </a:rPr>
              <a:t>Qualification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types</a:t>
            </a:r>
            <a:r>
              <a:rPr lang="sv-SE" dirty="0" smtClean="0">
                <a:solidFill>
                  <a:schemeClr val="bg1"/>
                </a:solidFill>
              </a:rPr>
              <a:t> – </a:t>
            </a:r>
            <a:r>
              <a:rPr lang="sv-SE" dirty="0" err="1" smtClean="0">
                <a:solidFill>
                  <a:schemeClr val="bg1"/>
                </a:solidFill>
              </a:rPr>
              <a:t>type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descriptors</a:t>
            </a:r>
            <a:r>
              <a:rPr lang="sv-SE" dirty="0" smtClean="0">
                <a:solidFill>
                  <a:schemeClr val="bg1"/>
                </a:solidFill>
              </a:rPr>
              <a:t> for key </a:t>
            </a:r>
            <a:r>
              <a:rPr lang="sv-SE" dirty="0" err="1" smtClean="0">
                <a:solidFill>
                  <a:schemeClr val="bg1"/>
                </a:solidFill>
              </a:rPr>
              <a:t>qualifications</a:t>
            </a:r>
            <a:r>
              <a:rPr lang="sv-SE" dirty="0" smtClean="0">
                <a:solidFill>
                  <a:schemeClr val="bg1"/>
                </a:solidFill>
              </a:rPr>
              <a:t> in the system</a:t>
            </a:r>
          </a:p>
          <a:p>
            <a:endParaRPr lang="sv-S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/>
          <p:cNvGraphicFramePr>
            <a:graphicFrameLocks noGrp="1"/>
          </p:cNvGraphicFramePr>
          <p:nvPr>
            <p:ph idx="1"/>
          </p:nvPr>
        </p:nvGraphicFramePr>
        <p:xfrm>
          <a:off x="3635896" y="1700808"/>
          <a:ext cx="5117703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395536" y="1772816"/>
            <a:ext cx="32403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16 </a:t>
            </a:r>
            <a:r>
              <a:rPr lang="sv-SE" dirty="0" err="1" smtClean="0">
                <a:solidFill>
                  <a:schemeClr val="bg1"/>
                </a:solidFill>
              </a:rPr>
              <a:t>March</a:t>
            </a:r>
            <a:r>
              <a:rPr lang="sv-SE" dirty="0" smtClean="0">
                <a:solidFill>
                  <a:schemeClr val="bg1"/>
                </a:solidFill>
              </a:rPr>
              <a:t>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Report setting </a:t>
            </a:r>
            <a:r>
              <a:rPr lang="sv-SE" dirty="0" err="1" smtClean="0">
                <a:solidFill>
                  <a:schemeClr val="bg1"/>
                </a:solidFill>
              </a:rPr>
              <a:t>out</a:t>
            </a:r>
            <a:r>
              <a:rPr lang="sv-SE" dirty="0" smtClean="0">
                <a:solidFill>
                  <a:schemeClr val="bg1"/>
                </a:solidFill>
              </a:rPr>
              <a:t> the </a:t>
            </a:r>
            <a:r>
              <a:rPr lang="sv-SE" dirty="0" err="1" smtClean="0">
                <a:solidFill>
                  <a:schemeClr val="bg1"/>
                </a:solidFill>
              </a:rPr>
              <a:t>criteria</a:t>
            </a:r>
            <a:r>
              <a:rPr lang="sv-SE" dirty="0" smtClean="0">
                <a:solidFill>
                  <a:schemeClr val="bg1"/>
                </a:solidFill>
              </a:rPr>
              <a:t> for operation of TQF, </a:t>
            </a:r>
            <a:r>
              <a:rPr lang="sv-SE" dirty="0" err="1" smtClean="0">
                <a:solidFill>
                  <a:schemeClr val="bg1"/>
                </a:solidFill>
              </a:rPr>
              <a:t>inital</a:t>
            </a:r>
            <a:r>
              <a:rPr lang="sv-SE" dirty="0" smtClean="0">
                <a:solidFill>
                  <a:schemeClr val="bg1"/>
                </a:solidFill>
              </a:rPr>
              <a:t> policy </a:t>
            </a:r>
            <a:r>
              <a:rPr lang="sv-SE" dirty="0" err="1" smtClean="0">
                <a:solidFill>
                  <a:schemeClr val="bg1"/>
                </a:solidFill>
              </a:rPr>
              <a:t>matrix</a:t>
            </a:r>
            <a:endParaRPr lang="sv-S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15384" y="1556793"/>
            <a:ext cx="8575030" cy="4562884"/>
          </a:xfrm>
        </p:spPr>
        <p:txBody>
          <a:bodyPr/>
          <a:lstStyle/>
          <a:p>
            <a:pPr lvl="0"/>
            <a:endParaRPr lang="sv-SE" dirty="0" smtClean="0"/>
          </a:p>
          <a:p>
            <a:endParaRPr lang="sv-SE" dirty="0"/>
          </a:p>
        </p:txBody>
      </p:sp>
      <p:graphicFrame>
        <p:nvGraphicFramePr>
          <p:cNvPr id="4" name="Platshållare för innehåll 3"/>
          <p:cNvGraphicFramePr>
            <a:graphicFrameLocks/>
          </p:cNvGraphicFramePr>
          <p:nvPr/>
        </p:nvGraphicFramePr>
        <p:xfrm>
          <a:off x="3707904" y="1700808"/>
          <a:ext cx="50456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395536" y="1772816"/>
            <a:ext cx="32403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11 May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>
              <a:buFont typeface="Arial" pitchFamily="34" charset="0"/>
              <a:buChar char="•"/>
            </a:pPr>
            <a:r>
              <a:rPr lang="sv-SE" dirty="0" smtClean="0">
                <a:solidFill>
                  <a:schemeClr val="bg1"/>
                </a:solidFill>
              </a:rPr>
              <a:t> a plan for the </a:t>
            </a:r>
            <a:r>
              <a:rPr lang="sv-SE" dirty="0" err="1" smtClean="0">
                <a:solidFill>
                  <a:schemeClr val="bg1"/>
                </a:solidFill>
              </a:rPr>
              <a:t>launch</a:t>
            </a:r>
            <a:r>
              <a:rPr lang="sv-SE" dirty="0" smtClean="0">
                <a:solidFill>
                  <a:schemeClr val="bg1"/>
                </a:solidFill>
              </a:rPr>
              <a:t> and </a:t>
            </a:r>
            <a:r>
              <a:rPr lang="sv-SE" dirty="0" err="1" smtClean="0">
                <a:solidFill>
                  <a:schemeClr val="bg1"/>
                </a:solidFill>
              </a:rPr>
              <a:t>communication</a:t>
            </a:r>
            <a:r>
              <a:rPr lang="sv-SE" dirty="0" smtClean="0">
                <a:solidFill>
                  <a:schemeClr val="bg1"/>
                </a:solidFill>
              </a:rPr>
              <a:t> of TQF</a:t>
            </a:r>
          </a:p>
          <a:p>
            <a:pPr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smtClean="0">
                <a:solidFill>
                  <a:schemeClr val="bg1"/>
                </a:solidFill>
              </a:rPr>
              <a:t>an </a:t>
            </a:r>
            <a:r>
              <a:rPr lang="sv-SE" dirty="0" err="1" smtClean="0">
                <a:solidFill>
                  <a:schemeClr val="bg1"/>
                </a:solidFill>
              </a:rPr>
              <a:t>appropriate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identity</a:t>
            </a:r>
            <a:r>
              <a:rPr lang="sv-SE" dirty="0" smtClean="0">
                <a:solidFill>
                  <a:schemeClr val="bg1"/>
                </a:solidFill>
              </a:rPr>
              <a:t> – logo and </a:t>
            </a:r>
            <a:r>
              <a:rPr lang="sv-SE" dirty="0" err="1">
                <a:solidFill>
                  <a:schemeClr val="bg1"/>
                </a:solidFill>
              </a:rPr>
              <a:t>b</a:t>
            </a:r>
            <a:r>
              <a:rPr lang="sv-SE" dirty="0" err="1" smtClean="0">
                <a:solidFill>
                  <a:schemeClr val="bg1"/>
                </a:solidFill>
              </a:rPr>
              <a:t>randing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paraphernalia</a:t>
            </a:r>
            <a:endParaRPr lang="sv-S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Platshållare för innehåll 3"/>
          <p:cNvGraphicFramePr>
            <a:graphicFrameLocks/>
          </p:cNvGraphicFramePr>
          <p:nvPr/>
        </p:nvGraphicFramePr>
        <p:xfrm>
          <a:off x="4067944" y="1700808"/>
          <a:ext cx="468565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ruta 6"/>
          <p:cNvSpPr txBox="1"/>
          <p:nvPr/>
        </p:nvSpPr>
        <p:spPr>
          <a:xfrm>
            <a:off x="395536" y="1772816"/>
            <a:ext cx="3240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solidFill>
                  <a:schemeClr val="bg1"/>
                </a:solidFill>
              </a:rPr>
              <a:t>Main </a:t>
            </a:r>
            <a:r>
              <a:rPr lang="sv-SE" b="1" dirty="0" err="1" smtClean="0">
                <a:solidFill>
                  <a:schemeClr val="bg1"/>
                </a:solidFill>
              </a:rPr>
              <a:t>responsible</a:t>
            </a:r>
            <a:r>
              <a:rPr lang="sv-SE" b="1" dirty="0" smtClean="0">
                <a:solidFill>
                  <a:schemeClr val="bg1"/>
                </a:solidFill>
              </a:rPr>
              <a:t>: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smtClean="0">
                <a:solidFill>
                  <a:schemeClr val="bg1"/>
                </a:solidFill>
              </a:rPr>
              <a:t>Deadline:</a:t>
            </a:r>
          </a:p>
          <a:p>
            <a:r>
              <a:rPr lang="sv-SE" dirty="0" smtClean="0">
                <a:solidFill>
                  <a:schemeClr val="bg1"/>
                </a:solidFill>
              </a:rPr>
              <a:t>27 April 2012</a:t>
            </a:r>
          </a:p>
          <a:p>
            <a:endParaRPr lang="sv-SE" dirty="0">
              <a:solidFill>
                <a:schemeClr val="bg1"/>
              </a:solidFill>
            </a:endParaRPr>
          </a:p>
          <a:p>
            <a:r>
              <a:rPr lang="sv-SE" b="1" dirty="0" err="1" smtClean="0">
                <a:solidFill>
                  <a:schemeClr val="bg1"/>
                </a:solidFill>
              </a:rPr>
              <a:t>Expected</a:t>
            </a:r>
            <a:r>
              <a:rPr lang="sv-SE" b="1" dirty="0" smtClean="0">
                <a:solidFill>
                  <a:schemeClr val="bg1"/>
                </a:solidFill>
              </a:rPr>
              <a:t> output:</a:t>
            </a:r>
          </a:p>
          <a:p>
            <a:pPr algn="just">
              <a:buFont typeface="Arial" pitchFamily="34" charset="0"/>
              <a:buChar char="•"/>
            </a:pPr>
            <a:r>
              <a:rPr lang="sv-SE" b="1" dirty="0">
                <a:solidFill>
                  <a:schemeClr val="bg1"/>
                </a:solidFill>
              </a:rPr>
              <a:t> </a:t>
            </a:r>
            <a:r>
              <a:rPr lang="sv-SE" dirty="0" smtClean="0">
                <a:solidFill>
                  <a:schemeClr val="bg1"/>
                </a:solidFill>
              </a:rPr>
              <a:t>plan for </a:t>
            </a:r>
            <a:r>
              <a:rPr lang="sv-SE" dirty="0" err="1" smtClean="0">
                <a:solidFill>
                  <a:schemeClr val="bg1"/>
                </a:solidFill>
              </a:rPr>
              <a:t>guiding</a:t>
            </a:r>
            <a:r>
              <a:rPr lang="sv-SE" dirty="0" smtClean="0">
                <a:solidFill>
                  <a:schemeClr val="bg1"/>
                </a:solidFill>
              </a:rPr>
              <a:t> the process</a:t>
            </a:r>
          </a:p>
          <a:p>
            <a:pPr algn="just"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coordination</a:t>
            </a:r>
            <a:r>
              <a:rPr lang="sv-SE" dirty="0" smtClean="0">
                <a:solidFill>
                  <a:schemeClr val="bg1"/>
                </a:solidFill>
              </a:rPr>
              <a:t> of </a:t>
            </a:r>
            <a:r>
              <a:rPr lang="sv-SE" dirty="0" err="1" smtClean="0">
                <a:solidFill>
                  <a:schemeClr val="bg1"/>
                </a:solidFill>
              </a:rPr>
              <a:t>awarding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bodies</a:t>
            </a:r>
            <a:r>
              <a:rPr lang="sv-SE" dirty="0" smtClean="0">
                <a:solidFill>
                  <a:schemeClr val="bg1"/>
                </a:solidFill>
              </a:rPr>
              <a:t>’ </a:t>
            </a:r>
            <a:r>
              <a:rPr lang="sv-SE" dirty="0" err="1" smtClean="0">
                <a:solidFill>
                  <a:schemeClr val="bg1"/>
                </a:solidFill>
              </a:rPr>
              <a:t>involvement</a:t>
            </a:r>
            <a:endParaRPr lang="sv-SE" dirty="0" smtClean="0">
              <a:solidFill>
                <a:schemeClr val="bg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sv-SE" dirty="0">
                <a:solidFill>
                  <a:schemeClr val="bg1"/>
                </a:solidFill>
              </a:rPr>
              <a:t> </a:t>
            </a:r>
            <a:r>
              <a:rPr lang="sv-SE" dirty="0" smtClean="0">
                <a:solidFill>
                  <a:schemeClr val="bg1"/>
                </a:solidFill>
              </a:rPr>
              <a:t>formal adoption by TQF </a:t>
            </a:r>
            <a:r>
              <a:rPr lang="sv-SE" dirty="0" err="1" smtClean="0">
                <a:solidFill>
                  <a:schemeClr val="bg1"/>
                </a:solidFill>
              </a:rPr>
              <a:t>governing</a:t>
            </a:r>
            <a:r>
              <a:rPr lang="sv-SE" dirty="0" smtClean="0">
                <a:solidFill>
                  <a:schemeClr val="bg1"/>
                </a:solidFill>
              </a:rPr>
              <a:t>  </a:t>
            </a:r>
            <a:r>
              <a:rPr lang="sv-SE" dirty="0" err="1" smtClean="0">
                <a:solidFill>
                  <a:schemeClr val="bg1"/>
                </a:solidFill>
              </a:rPr>
              <a:t>body</a:t>
            </a:r>
            <a:r>
              <a:rPr lang="sv-SE" dirty="0" smtClean="0">
                <a:solidFill>
                  <a:schemeClr val="bg1"/>
                </a:solidFill>
              </a:rPr>
              <a:t> of overall approach for </a:t>
            </a:r>
            <a:r>
              <a:rPr lang="sv-SE" dirty="0" err="1" smtClean="0">
                <a:solidFill>
                  <a:schemeClr val="bg1"/>
                </a:solidFill>
              </a:rPr>
              <a:t>placing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existing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qualifications</a:t>
            </a:r>
            <a:r>
              <a:rPr lang="sv-SE" dirty="0" smtClean="0">
                <a:solidFill>
                  <a:schemeClr val="bg1"/>
                </a:solidFill>
              </a:rPr>
              <a:t> </a:t>
            </a:r>
            <a:r>
              <a:rPr lang="sv-SE" dirty="0" err="1" smtClean="0">
                <a:solidFill>
                  <a:schemeClr val="bg1"/>
                </a:solidFill>
              </a:rPr>
              <a:t>into</a:t>
            </a:r>
            <a:r>
              <a:rPr lang="sv-SE" dirty="0" smtClean="0">
                <a:solidFill>
                  <a:schemeClr val="bg1"/>
                </a:solidFill>
              </a:rPr>
              <a:t> the </a:t>
            </a:r>
            <a:r>
              <a:rPr lang="sv-SE" dirty="0" err="1" smtClean="0">
                <a:solidFill>
                  <a:schemeClr val="bg1"/>
                </a:solidFill>
              </a:rPr>
              <a:t>framework</a:t>
            </a:r>
            <a:endParaRPr lang="sv-SE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yep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- klassiskt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uyep</Template>
  <TotalTime>372</TotalTime>
  <Words>823</Words>
  <Application>Microsoft Office PowerPoint</Application>
  <PresentationFormat>Bildspel på skärmen (4:3)</PresentationFormat>
  <Paragraphs>168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0" baseType="lpstr">
      <vt:lpstr>uyep</vt:lpstr>
      <vt:lpstr>Turkish Qualifications Framework</vt:lpstr>
      <vt:lpstr>1. Concept  Papers, their development  and         approval process </vt:lpstr>
      <vt:lpstr>Notes on concept development</vt:lpstr>
      <vt:lpstr>TQF Concept Papers</vt:lpstr>
      <vt:lpstr>Bild 5</vt:lpstr>
      <vt:lpstr>Bild 6</vt:lpstr>
      <vt:lpstr>Bild 7</vt:lpstr>
      <vt:lpstr>Bild 8</vt:lpstr>
      <vt:lpstr>Bild 9</vt:lpstr>
      <vt:lpstr>Bild 10</vt:lpstr>
      <vt:lpstr>Bild 11</vt:lpstr>
      <vt:lpstr>Bild 12</vt:lpstr>
      <vt:lpstr>2. TQF Coordination      Arrangements</vt:lpstr>
      <vt:lpstr>Bild 14</vt:lpstr>
      <vt:lpstr>Selection criteria:</vt:lpstr>
      <vt:lpstr>3. EQF Referencing Report</vt:lpstr>
      <vt:lpstr>Criteria and procedures for referencing national qualifications levels to the EQF</vt:lpstr>
      <vt:lpstr>Bild 18</vt:lpstr>
      <vt:lpstr>Bild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Turkish Qualifications Framework</dc:title>
  <dc:creator>nielshaderup</dc:creator>
  <cp:lastModifiedBy>nielshaderup</cp:lastModifiedBy>
  <cp:revision>18</cp:revision>
  <dcterms:created xsi:type="dcterms:W3CDTF">2011-10-18T11:20:56Z</dcterms:created>
  <dcterms:modified xsi:type="dcterms:W3CDTF">2011-10-19T11:12:26Z</dcterms:modified>
</cp:coreProperties>
</file>